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33" r:id="rId1"/>
    <p:sldMasterId id="2147484045" r:id="rId2"/>
  </p:sldMasterIdLst>
  <p:notesMasterIdLst>
    <p:notesMasterId r:id="rId8"/>
  </p:notesMasterIdLst>
  <p:handoutMasterIdLst>
    <p:handoutMasterId r:id="rId9"/>
  </p:handoutMasterIdLst>
  <p:sldIdLst>
    <p:sldId id="382" r:id="rId3"/>
    <p:sldId id="389" r:id="rId4"/>
    <p:sldId id="387" r:id="rId5"/>
    <p:sldId id="388" r:id="rId6"/>
    <p:sldId id="386" r:id="rId7"/>
  </p:sldIdLst>
  <p:sldSz cx="9144000" cy="6858000" type="screen4x3"/>
  <p:notesSz cx="9944100" cy="6805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720" userDrawn="1">
          <p15:clr>
            <a:srgbClr val="A4A3A4"/>
          </p15:clr>
        </p15:guide>
        <p15:guide id="3" orient="horz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32" initials="A" lastIdx="1" clrIdx="0">
    <p:extLst/>
  </p:cmAuthor>
  <p:cmAuthor id="2" name="User" initials="U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66"/>
    <a:srgbClr val="FF9999"/>
    <a:srgbClr val="FFCCCC"/>
    <a:srgbClr val="E0593E"/>
    <a:srgbClr val="181DF8"/>
    <a:srgbClr val="FFFFFF"/>
    <a:srgbClr val="FF0000"/>
    <a:srgbClr val="FFFF00"/>
    <a:srgbClr val="00FF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15" autoAdjust="0"/>
    <p:restoredTop sz="96586" autoAdjust="0"/>
  </p:normalViewPr>
  <p:slideViewPr>
    <p:cSldViewPr snapToGrid="0">
      <p:cViewPr varScale="1">
        <p:scale>
          <a:sx n="104" d="100"/>
          <a:sy n="104" d="100"/>
        </p:scale>
        <p:origin x="1098" y="114"/>
      </p:cViewPr>
      <p:guideLst>
        <p:guide pos="2720"/>
        <p:guide orient="horz" pos="4320"/>
      </p:guideLst>
    </p:cSldViewPr>
  </p:slideViewPr>
  <p:outlineViewPr>
    <p:cViewPr>
      <p:scale>
        <a:sx n="66" d="100"/>
        <a:sy n="66" d="100"/>
      </p:scale>
      <p:origin x="0" y="-8688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187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52" y="153"/>
            <a:ext cx="4309407" cy="340915"/>
          </a:xfrm>
          <a:prstGeom prst="rect">
            <a:avLst/>
          </a:prstGeom>
        </p:spPr>
        <p:txBody>
          <a:bodyPr vert="horz" lIns="88101" tIns="44046" rIns="88101" bIns="44046" rtlCol="0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2615" y="153"/>
            <a:ext cx="4309407" cy="340915"/>
          </a:xfrm>
          <a:prstGeom prst="rect">
            <a:avLst/>
          </a:prstGeom>
        </p:spPr>
        <p:txBody>
          <a:bodyPr vert="horz" lIns="88101" tIns="44046" rIns="88101" bIns="44046" rtlCol="0"/>
          <a:lstStyle>
            <a:lvl1pPr algn="r">
              <a:defRPr sz="1100"/>
            </a:lvl1pPr>
          </a:lstStyle>
          <a:p>
            <a:fld id="{2CAE2469-05AA-4EAD-ADCF-345832F5635C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52" y="6464726"/>
            <a:ext cx="4309407" cy="340913"/>
          </a:xfrm>
          <a:prstGeom prst="rect">
            <a:avLst/>
          </a:prstGeom>
        </p:spPr>
        <p:txBody>
          <a:bodyPr vert="horz" lIns="88101" tIns="44046" rIns="88101" bIns="44046" rtlCol="0" anchor="b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2615" y="6464726"/>
            <a:ext cx="4309407" cy="340913"/>
          </a:xfrm>
          <a:prstGeom prst="rect">
            <a:avLst/>
          </a:prstGeom>
        </p:spPr>
        <p:txBody>
          <a:bodyPr vert="horz" lIns="88101" tIns="44046" rIns="88101" bIns="44046" rtlCol="0" anchor="b"/>
          <a:lstStyle>
            <a:lvl1pPr algn="r">
              <a:defRPr sz="1100"/>
            </a:lvl1pPr>
          </a:lstStyle>
          <a:p>
            <a:fld id="{0FAB2133-15B0-4EFE-BC30-805BCBD475C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782219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51" y="49"/>
            <a:ext cx="4309109" cy="341464"/>
          </a:xfrm>
          <a:prstGeom prst="rect">
            <a:avLst/>
          </a:prstGeom>
        </p:spPr>
        <p:txBody>
          <a:bodyPr vert="horz" lIns="95395" tIns="47697" rIns="95395" bIns="47697" rtlCol="0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2840" y="49"/>
            <a:ext cx="4309109" cy="341464"/>
          </a:xfrm>
          <a:prstGeom prst="rect">
            <a:avLst/>
          </a:prstGeom>
        </p:spPr>
        <p:txBody>
          <a:bodyPr vert="horz" lIns="95395" tIns="47697" rIns="95395" bIns="47697" rtlCol="0"/>
          <a:lstStyle>
            <a:lvl1pPr algn="r">
              <a:defRPr sz="1300"/>
            </a:lvl1pPr>
          </a:lstStyle>
          <a:p>
            <a:fld id="{0060E01D-5EF3-45B4-8D72-A960D6489AA6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41700" y="850900"/>
            <a:ext cx="3060700" cy="2295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395" tIns="47697" rIns="95395" bIns="47697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564" y="3275221"/>
            <a:ext cx="7955279" cy="2679710"/>
          </a:xfrm>
          <a:prstGeom prst="rect">
            <a:avLst/>
          </a:prstGeom>
        </p:spPr>
        <p:txBody>
          <a:bodyPr vert="horz" lIns="95395" tIns="47697" rIns="95395" bIns="4769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51" y="6464288"/>
            <a:ext cx="4309109" cy="341462"/>
          </a:xfrm>
          <a:prstGeom prst="rect">
            <a:avLst/>
          </a:prstGeom>
        </p:spPr>
        <p:txBody>
          <a:bodyPr vert="horz" lIns="95395" tIns="47697" rIns="95395" bIns="47697" rtlCol="0" anchor="b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2840" y="6464288"/>
            <a:ext cx="4309109" cy="341462"/>
          </a:xfrm>
          <a:prstGeom prst="rect">
            <a:avLst/>
          </a:prstGeom>
        </p:spPr>
        <p:txBody>
          <a:bodyPr vert="horz" lIns="95395" tIns="47697" rIns="95395" bIns="47697" rtlCol="0" anchor="b"/>
          <a:lstStyle>
            <a:lvl1pPr algn="r">
              <a:defRPr sz="1300"/>
            </a:lvl1pPr>
          </a:lstStyle>
          <a:p>
            <a:fld id="{B02A437B-EFF4-43AF-8D02-B1E280ECFFA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438804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1059424" rtl="0" eaLnBrk="1" latinLnBrk="0" hangingPunct="1">
      <a:defRPr sz="1390" kern="1200">
        <a:solidFill>
          <a:schemeClr val="tx1"/>
        </a:solidFill>
        <a:latin typeface="+mn-lt"/>
        <a:ea typeface="+mn-ea"/>
        <a:cs typeface="+mn-cs"/>
      </a:defRPr>
    </a:lvl1pPr>
    <a:lvl2pPr marL="529712" algn="l" defTabSz="1059424" rtl="0" eaLnBrk="1" latinLnBrk="0" hangingPunct="1">
      <a:defRPr sz="1390" kern="1200">
        <a:solidFill>
          <a:schemeClr val="tx1"/>
        </a:solidFill>
        <a:latin typeface="+mn-lt"/>
        <a:ea typeface="+mn-ea"/>
        <a:cs typeface="+mn-cs"/>
      </a:defRPr>
    </a:lvl2pPr>
    <a:lvl3pPr marL="1059424" algn="l" defTabSz="1059424" rtl="0" eaLnBrk="1" latinLnBrk="0" hangingPunct="1">
      <a:defRPr sz="1390" kern="1200">
        <a:solidFill>
          <a:schemeClr val="tx1"/>
        </a:solidFill>
        <a:latin typeface="+mn-lt"/>
        <a:ea typeface="+mn-ea"/>
        <a:cs typeface="+mn-cs"/>
      </a:defRPr>
    </a:lvl3pPr>
    <a:lvl4pPr marL="1589136" algn="l" defTabSz="1059424" rtl="0" eaLnBrk="1" latinLnBrk="0" hangingPunct="1">
      <a:defRPr sz="1390" kern="1200">
        <a:solidFill>
          <a:schemeClr val="tx1"/>
        </a:solidFill>
        <a:latin typeface="+mn-lt"/>
        <a:ea typeface="+mn-ea"/>
        <a:cs typeface="+mn-cs"/>
      </a:defRPr>
    </a:lvl4pPr>
    <a:lvl5pPr marL="2118848" algn="l" defTabSz="1059424" rtl="0" eaLnBrk="1" latinLnBrk="0" hangingPunct="1">
      <a:defRPr sz="1390" kern="1200">
        <a:solidFill>
          <a:schemeClr val="tx1"/>
        </a:solidFill>
        <a:latin typeface="+mn-lt"/>
        <a:ea typeface="+mn-ea"/>
        <a:cs typeface="+mn-cs"/>
      </a:defRPr>
    </a:lvl5pPr>
    <a:lvl6pPr marL="2648560" algn="l" defTabSz="1059424" rtl="0" eaLnBrk="1" latinLnBrk="0" hangingPunct="1">
      <a:defRPr sz="1390" kern="1200">
        <a:solidFill>
          <a:schemeClr val="tx1"/>
        </a:solidFill>
        <a:latin typeface="+mn-lt"/>
        <a:ea typeface="+mn-ea"/>
        <a:cs typeface="+mn-cs"/>
      </a:defRPr>
    </a:lvl6pPr>
    <a:lvl7pPr marL="3178272" algn="l" defTabSz="1059424" rtl="0" eaLnBrk="1" latinLnBrk="0" hangingPunct="1">
      <a:defRPr sz="1390" kern="1200">
        <a:solidFill>
          <a:schemeClr val="tx1"/>
        </a:solidFill>
        <a:latin typeface="+mn-lt"/>
        <a:ea typeface="+mn-ea"/>
        <a:cs typeface="+mn-cs"/>
      </a:defRPr>
    </a:lvl7pPr>
    <a:lvl8pPr marL="3707983" algn="l" defTabSz="1059424" rtl="0" eaLnBrk="1" latinLnBrk="0" hangingPunct="1">
      <a:defRPr sz="1390" kern="1200">
        <a:solidFill>
          <a:schemeClr val="tx1"/>
        </a:solidFill>
        <a:latin typeface="+mn-lt"/>
        <a:ea typeface="+mn-ea"/>
        <a:cs typeface="+mn-cs"/>
      </a:defRPr>
    </a:lvl8pPr>
    <a:lvl9pPr marL="4237695" algn="l" defTabSz="1059424" rtl="0" eaLnBrk="1" latinLnBrk="0" hangingPunct="1">
      <a:defRPr sz="139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275013" y="920750"/>
            <a:ext cx="3303587" cy="24796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62A6E1C-2CB6-45F1-BCAF-DC2C3E266D2F}" type="slidenum">
              <a:rPr lang="ru-RU" altLang="ru-RU">
                <a:solidFill>
                  <a:srgbClr val="000000"/>
                </a:solidFill>
              </a:rPr>
              <a:pPr/>
              <a:t>2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6329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638175" y="1658938"/>
            <a:ext cx="5962650" cy="44719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92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457200"/>
            <a:fld id="{6BD8CF51-0641-4EF6-8061-E3E37B3E497E}" type="slidenum">
              <a:rPr lang="ru-RU" altLang="ru-RU" sz="1300">
                <a:solidFill>
                  <a:srgbClr val="000000"/>
                </a:solidFill>
                <a:latin typeface="Calibri" pitchFamily="34" charset="0"/>
              </a:rPr>
              <a:pPr defTabSz="457200"/>
              <a:t>3</a:t>
            </a:fld>
            <a:endParaRPr lang="ru-RU" altLang="ru-RU" sz="13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7829" name="Верхний колонтитул 4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altLang="ru-RU" sz="1300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5180013" y="3492500"/>
            <a:ext cx="12550776" cy="94122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457200"/>
            <a:fld id="{E78848A3-C57C-41D6-B7AA-745F1E4C1064}" type="slidenum">
              <a:rPr lang="ru-RU" altLang="ru-RU" sz="1300">
                <a:solidFill>
                  <a:srgbClr val="000000"/>
                </a:solidFill>
                <a:latin typeface="Calibri" pitchFamily="34" charset="0"/>
              </a:rPr>
              <a:pPr defTabSz="457200"/>
              <a:t>4</a:t>
            </a:fld>
            <a:endParaRPr lang="ru-RU" altLang="ru-RU" sz="13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7829" name="Верхний колонтитул 4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altLang="ru-RU" sz="1300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77925" y="1233488"/>
            <a:ext cx="4441825" cy="33321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9ED527-FD84-4DEF-89B0-1479FFF28B1D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8155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C8632-C3E7-49F7-8AC2-0F3B7FF7F61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0559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F456B-19DB-4F30-ACA3-F44E55C6B60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8556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6860F-F60B-4300-9D04-054163F7821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0736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7" y="274739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0DFAF1-B34E-49D1-9B6A-226ECC753D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6241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702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4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4076" indent="0" algn="ctr">
              <a:buNone/>
              <a:defRPr/>
            </a:lvl2pPr>
            <a:lvl3pPr marL="908140" indent="0" algn="ctr">
              <a:buNone/>
              <a:defRPr/>
            </a:lvl3pPr>
            <a:lvl4pPr marL="1362213" indent="0" algn="ctr">
              <a:buNone/>
              <a:defRPr/>
            </a:lvl4pPr>
            <a:lvl5pPr marL="1816273" indent="0" algn="ctr">
              <a:buNone/>
              <a:defRPr/>
            </a:lvl5pPr>
            <a:lvl6pPr marL="2270331" indent="0" algn="ctr">
              <a:buNone/>
              <a:defRPr/>
            </a:lvl6pPr>
            <a:lvl7pPr marL="2724391" indent="0" algn="ctr">
              <a:buNone/>
              <a:defRPr/>
            </a:lvl7pPr>
            <a:lvl8pPr marL="3178455" indent="0" algn="ctr">
              <a:buNone/>
              <a:defRPr/>
            </a:lvl8pPr>
            <a:lvl9pPr marL="3632523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947A51-6502-45C1-84B4-FD9E78E411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767476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3BF8E6-E532-4228-B576-BF5DD612D7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464970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4" y="440706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4" y="2906772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4076" indent="0">
              <a:buNone/>
              <a:defRPr sz="1800"/>
            </a:lvl2pPr>
            <a:lvl3pPr marL="908140" indent="0">
              <a:buNone/>
              <a:defRPr sz="1600"/>
            </a:lvl3pPr>
            <a:lvl4pPr marL="1362213" indent="0">
              <a:buNone/>
              <a:defRPr sz="1400"/>
            </a:lvl4pPr>
            <a:lvl5pPr marL="1816273" indent="0">
              <a:buNone/>
              <a:defRPr sz="1400"/>
            </a:lvl5pPr>
            <a:lvl6pPr marL="2270331" indent="0">
              <a:buNone/>
              <a:defRPr sz="1400"/>
            </a:lvl6pPr>
            <a:lvl7pPr marL="2724391" indent="0">
              <a:buNone/>
              <a:defRPr sz="1400"/>
            </a:lvl7pPr>
            <a:lvl8pPr marL="3178455" indent="0">
              <a:buNone/>
              <a:defRPr sz="1400"/>
            </a:lvl8pPr>
            <a:lvl9pPr marL="3632523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9ECD2E-323B-4058-A6F9-5AA5177655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933299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7" y="160025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5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EDB9F8-8FA4-42F0-B2DD-86E04D3966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637052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3" y="1535161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076" indent="0">
              <a:buNone/>
              <a:defRPr sz="2000" b="1"/>
            </a:lvl2pPr>
            <a:lvl3pPr marL="908140" indent="0">
              <a:buNone/>
              <a:defRPr sz="1800" b="1"/>
            </a:lvl3pPr>
            <a:lvl4pPr marL="1362213" indent="0">
              <a:buNone/>
              <a:defRPr sz="1600" b="1"/>
            </a:lvl4pPr>
            <a:lvl5pPr marL="1816273" indent="0">
              <a:buNone/>
              <a:defRPr sz="1600" b="1"/>
            </a:lvl5pPr>
            <a:lvl6pPr marL="2270331" indent="0">
              <a:buNone/>
              <a:defRPr sz="1600" b="1"/>
            </a:lvl6pPr>
            <a:lvl7pPr marL="2724391" indent="0">
              <a:buNone/>
              <a:defRPr sz="1600" b="1"/>
            </a:lvl7pPr>
            <a:lvl8pPr marL="3178455" indent="0">
              <a:buNone/>
              <a:defRPr sz="1600" b="1"/>
            </a:lvl8pPr>
            <a:lvl9pPr marL="363252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3" y="2174907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210" y="1535161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076" indent="0">
              <a:buNone/>
              <a:defRPr sz="2000" b="1"/>
            </a:lvl2pPr>
            <a:lvl3pPr marL="908140" indent="0">
              <a:buNone/>
              <a:defRPr sz="1800" b="1"/>
            </a:lvl3pPr>
            <a:lvl4pPr marL="1362213" indent="0">
              <a:buNone/>
              <a:defRPr sz="1600" b="1"/>
            </a:lvl4pPr>
            <a:lvl5pPr marL="1816273" indent="0">
              <a:buNone/>
              <a:defRPr sz="1600" b="1"/>
            </a:lvl5pPr>
            <a:lvl6pPr marL="2270331" indent="0">
              <a:buNone/>
              <a:defRPr sz="1600" b="1"/>
            </a:lvl6pPr>
            <a:lvl7pPr marL="2724391" indent="0">
              <a:buNone/>
              <a:defRPr sz="1600" b="1"/>
            </a:lvl7pPr>
            <a:lvl8pPr marL="3178455" indent="0">
              <a:buNone/>
              <a:defRPr sz="1600" b="1"/>
            </a:lvl8pPr>
            <a:lvl9pPr marL="363252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210" y="2174907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119E13-4E72-4300-B1C6-C9F9003EF6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3095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2D9DE7-A11E-4A57-B2E5-01A1698166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702926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B5E748-9496-49EB-9DD7-B2A9D60E71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22859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BB9C-38B9-4990-8234-50C335FF56E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8069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63" y="273121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30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63" y="14353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4076" indent="0">
              <a:buNone/>
              <a:defRPr sz="1200"/>
            </a:lvl2pPr>
            <a:lvl3pPr marL="908140" indent="0">
              <a:buNone/>
              <a:defRPr sz="1000"/>
            </a:lvl3pPr>
            <a:lvl4pPr marL="1362213" indent="0">
              <a:buNone/>
              <a:defRPr sz="900"/>
            </a:lvl4pPr>
            <a:lvl5pPr marL="1816273" indent="0">
              <a:buNone/>
              <a:defRPr sz="900"/>
            </a:lvl5pPr>
            <a:lvl6pPr marL="2270331" indent="0">
              <a:buNone/>
              <a:defRPr sz="900"/>
            </a:lvl6pPr>
            <a:lvl7pPr marL="2724391" indent="0">
              <a:buNone/>
              <a:defRPr sz="900"/>
            </a:lvl7pPr>
            <a:lvl8pPr marL="3178455" indent="0">
              <a:buNone/>
              <a:defRPr sz="900"/>
            </a:lvl8pPr>
            <a:lvl9pPr marL="363252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4C5202-B5EF-4286-A6E9-DEE1B611B5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428870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91" y="480068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91" y="612799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4076" indent="0">
              <a:buNone/>
              <a:defRPr sz="2800"/>
            </a:lvl2pPr>
            <a:lvl3pPr marL="908140" indent="0">
              <a:buNone/>
              <a:defRPr sz="2400"/>
            </a:lvl3pPr>
            <a:lvl4pPr marL="1362213" indent="0">
              <a:buNone/>
              <a:defRPr sz="2000"/>
            </a:lvl4pPr>
            <a:lvl5pPr marL="1816273" indent="0">
              <a:buNone/>
              <a:defRPr sz="2000"/>
            </a:lvl5pPr>
            <a:lvl6pPr marL="2270331" indent="0">
              <a:buNone/>
              <a:defRPr sz="2000"/>
            </a:lvl6pPr>
            <a:lvl7pPr marL="2724391" indent="0">
              <a:buNone/>
              <a:defRPr sz="2000"/>
            </a:lvl7pPr>
            <a:lvl8pPr marL="3178455" indent="0">
              <a:buNone/>
              <a:defRPr sz="2000"/>
            </a:lvl8pPr>
            <a:lvl9pPr marL="3632523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91" y="5367557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4076" indent="0">
              <a:buNone/>
              <a:defRPr sz="1200"/>
            </a:lvl2pPr>
            <a:lvl3pPr marL="908140" indent="0">
              <a:buNone/>
              <a:defRPr sz="1000"/>
            </a:lvl3pPr>
            <a:lvl4pPr marL="1362213" indent="0">
              <a:buNone/>
              <a:defRPr sz="900"/>
            </a:lvl4pPr>
            <a:lvl5pPr marL="1816273" indent="0">
              <a:buNone/>
              <a:defRPr sz="900"/>
            </a:lvl5pPr>
            <a:lvl6pPr marL="2270331" indent="0">
              <a:buNone/>
              <a:defRPr sz="900"/>
            </a:lvl6pPr>
            <a:lvl7pPr marL="2724391" indent="0">
              <a:buNone/>
              <a:defRPr sz="900"/>
            </a:lvl7pPr>
            <a:lvl8pPr marL="3178455" indent="0">
              <a:buNone/>
              <a:defRPr sz="900"/>
            </a:lvl8pPr>
            <a:lvl9pPr marL="363252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7CDD84-1210-4607-A2E6-B960F3DAE4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405737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EBCC30-E4F4-4BA1-A8C2-F2F498E334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980117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7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7" y="2747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37D218-DE83-4871-8FC5-CE2F6A961A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4842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7" y="274739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293570-88D5-4E5B-BEAC-92C73AB746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08947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B5C07-D729-4765-B658-CBC287F351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2837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CBB-9EE9-48EB-9382-BB971AEF678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740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2DF9-0C99-402E-A29B-79D47C97E22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464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8907-C54A-4434-B345-A1CA98D6318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482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AF6F3-6C7A-4AB5-8AB8-C787B1E3FB0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58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F2BA2-E48D-4602-BA8E-A03584B1399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971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F69D-F1BE-4786-A384-907DE08AC6B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346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9B11-B530-4D12-B16B-7E39BAE919F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25.05.2021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07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4" r:id="rId1"/>
    <p:sldLayoutId id="2147484035" r:id="rId2"/>
    <p:sldLayoutId id="2147484036" r:id="rId3"/>
    <p:sldLayoutId id="2147484037" r:id="rId4"/>
    <p:sldLayoutId id="2147484038" r:id="rId5"/>
    <p:sldLayoutId id="2147484039" r:id="rId6"/>
    <p:sldLayoutId id="2147484040" r:id="rId7"/>
    <p:sldLayoutId id="2147484041" r:id="rId8"/>
    <p:sldLayoutId id="2147484042" r:id="rId9"/>
    <p:sldLayoutId id="2147484043" r:id="rId10"/>
    <p:sldLayoutId id="2147484044" r:id="rId11"/>
    <p:sldLayoutId id="2147484058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658" tIns="45331" rIns="90658" bIns="4533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658" tIns="45331" rIns="90658" bIns="45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58" tIns="45331" rIns="90658" bIns="45331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58" tIns="45331" rIns="90658" bIns="45331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58" tIns="45331" rIns="90658" bIns="45331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0E2DE670-0270-4CB0-A0EA-94E251A591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19593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6" r:id="rId1"/>
    <p:sldLayoutId id="2147484047" r:id="rId2"/>
    <p:sldLayoutId id="2147484048" r:id="rId3"/>
    <p:sldLayoutId id="2147484049" r:id="rId4"/>
    <p:sldLayoutId id="2147484050" r:id="rId5"/>
    <p:sldLayoutId id="2147484051" r:id="rId6"/>
    <p:sldLayoutId id="2147484052" r:id="rId7"/>
    <p:sldLayoutId id="2147484053" r:id="rId8"/>
    <p:sldLayoutId id="2147484054" r:id="rId9"/>
    <p:sldLayoutId id="2147484055" r:id="rId10"/>
    <p:sldLayoutId id="2147484056" r:id="rId11"/>
    <p:sldLayoutId id="214748405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4076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0814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62213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16273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280988" indent="-280988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681038" indent="-223838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081088" indent="-166688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536700" indent="-166688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1993900" indent="-166688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497363" indent="-227035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51418" indent="-227035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05483" indent="-227035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59551" indent="-227035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081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076" algn="l" defTabSz="9081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8140" algn="l" defTabSz="9081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2213" algn="l" defTabSz="9081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6273" algn="l" defTabSz="9081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0331" algn="l" defTabSz="9081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4391" algn="l" defTabSz="9081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8455" algn="l" defTabSz="9081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2523" algn="l" defTabSz="9081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11" Type="http://schemas.openxmlformats.org/officeDocument/2006/relationships/image" Target="../media/image11.emf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заставка-1"/>
          <p:cNvPicPr preferRelativeResize="0"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240121" y="2375010"/>
            <a:ext cx="8735571" cy="204511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120288" tIns="60166" rIns="120288" bIns="60166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500" b="1" dirty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Информационно-аналитические материалы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500" b="1" dirty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(модель развития обстановки)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500" b="1" dirty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 ежедневному оперативному прогнозу развития ЧС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500" b="1" dirty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 территории Оренбургской области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500" b="1" dirty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 </a:t>
            </a:r>
            <a:r>
              <a:rPr lang="ru-RU" altLang="ru-RU" sz="25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26 мая </a:t>
            </a:r>
            <a:r>
              <a:rPr lang="ru-RU" altLang="ru-RU" sz="2500" b="1" dirty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2021 года </a:t>
            </a:r>
          </a:p>
        </p:txBody>
      </p:sp>
    </p:spTree>
    <p:extLst>
      <p:ext uri="{BB962C8B-B14F-4D97-AF65-F5344CB8AC3E}">
        <p14:creationId xmlns:p14="http://schemas.microsoft.com/office/powerpoint/2010/main" val="196629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3" name="Прямая со стрелкой 92"/>
          <p:cNvCxnSpPr/>
          <p:nvPr/>
        </p:nvCxnSpPr>
        <p:spPr bwMode="auto">
          <a:xfrm flipH="1">
            <a:off x="6651625" y="3956050"/>
            <a:ext cx="6350" cy="1481138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9" name="Picture 1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5" t="18001" b="7732"/>
          <a:stretch>
            <a:fillRect/>
          </a:stretch>
        </p:blipFill>
        <p:spPr bwMode="auto">
          <a:xfrm>
            <a:off x="0" y="720725"/>
            <a:ext cx="9180513" cy="614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 Box 12"/>
          <p:cNvSpPr txBox="1">
            <a:spLocks noChangeArrowheads="1"/>
          </p:cNvSpPr>
          <p:nvPr/>
        </p:nvSpPr>
        <p:spPr bwMode="auto">
          <a:xfrm>
            <a:off x="0" y="5608638"/>
            <a:ext cx="2017713" cy="20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7199" tIns="23606" rIns="47199" bIns="23606">
            <a:spAutoFit/>
          </a:bodyPr>
          <a:lstStyle>
            <a:lvl1pPr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5032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5032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5032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5032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ru-RU" sz="1000" b="1">
                <a:solidFill>
                  <a:srgbClr val="000000"/>
                </a:solidFill>
              </a:rPr>
              <a:t>УСЛОВНЫЕ ОБОЗНАЧЕНИЯ</a:t>
            </a:r>
          </a:p>
        </p:txBody>
      </p:sp>
      <p:sp>
        <p:nvSpPr>
          <p:cNvPr id="4101" name="Line 34"/>
          <p:cNvSpPr>
            <a:spLocks noChangeShapeType="1"/>
          </p:cNvSpPr>
          <p:nvPr/>
        </p:nvSpPr>
        <p:spPr bwMode="auto">
          <a:xfrm flipV="1">
            <a:off x="4427538" y="3973513"/>
            <a:ext cx="1322387" cy="240823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9458" tIns="34732" rIns="69458" bIns="34732"/>
          <a:lstStyle/>
          <a:p>
            <a:endParaRPr lang="ru-RU"/>
          </a:p>
        </p:txBody>
      </p:sp>
      <p:sp>
        <p:nvSpPr>
          <p:cNvPr id="47" name="Line 36"/>
          <p:cNvSpPr>
            <a:spLocks noChangeShapeType="1"/>
          </p:cNvSpPr>
          <p:nvPr/>
        </p:nvSpPr>
        <p:spPr bwMode="auto">
          <a:xfrm flipV="1">
            <a:off x="2339975" y="3170238"/>
            <a:ext cx="1474788" cy="24907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/>
        </p:spPr>
        <p:txBody>
          <a:bodyPr lIns="69458" tIns="34732" rIns="69458" bIns="34732"/>
          <a:lstStyle/>
          <a:p>
            <a:pPr defTabSz="810105">
              <a:defRPr/>
            </a:pPr>
            <a:endParaRPr lang="ru-RU" kern="0" dirty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4103" name="TextBox 3"/>
          <p:cNvSpPr txBox="1">
            <a:spLocks noChangeArrowheads="1"/>
          </p:cNvSpPr>
          <p:nvPr/>
        </p:nvSpPr>
        <p:spPr bwMode="auto">
          <a:xfrm>
            <a:off x="1682750" y="2684463"/>
            <a:ext cx="2112963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475" tIns="40237" rIns="80475" bIns="40237">
            <a:spAutoFit/>
          </a:bodyPr>
          <a:lstStyle>
            <a:lvl1pPr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52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52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52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52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>
                <a:solidFill>
                  <a:srgbClr val="000000"/>
                </a:solidFill>
              </a:rPr>
              <a:t>Западные районы</a:t>
            </a:r>
          </a:p>
        </p:txBody>
      </p:sp>
      <p:sp>
        <p:nvSpPr>
          <p:cNvPr id="4104" name="Rectangle 5"/>
          <p:cNvSpPr>
            <a:spLocks noChangeArrowheads="1"/>
          </p:cNvSpPr>
          <p:nvPr/>
        </p:nvSpPr>
        <p:spPr bwMode="auto">
          <a:xfrm>
            <a:off x="7500938" y="373063"/>
            <a:ext cx="114617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7394" tIns="28719" rIns="57394" bIns="28719" anchor="ctr"/>
          <a:lstStyle>
            <a:lvl1pPr defTabSz="609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9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9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9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9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105" name="TextBox 95"/>
          <p:cNvSpPr txBox="1">
            <a:spLocks noChangeArrowheads="1"/>
          </p:cNvSpPr>
          <p:nvPr/>
        </p:nvSpPr>
        <p:spPr bwMode="auto">
          <a:xfrm>
            <a:off x="6035675" y="3765550"/>
            <a:ext cx="2201863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475" tIns="40237" rIns="80475" bIns="40237">
            <a:spAutoFit/>
          </a:bodyPr>
          <a:lstStyle>
            <a:lvl1pPr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52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52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52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52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>
                <a:solidFill>
                  <a:srgbClr val="000000"/>
                </a:solidFill>
              </a:rPr>
              <a:t>Восточные районы</a:t>
            </a:r>
          </a:p>
        </p:txBody>
      </p:sp>
      <p:sp>
        <p:nvSpPr>
          <p:cNvPr id="4106" name="Rectangle 5"/>
          <p:cNvSpPr>
            <a:spLocks noChangeArrowheads="1"/>
          </p:cNvSpPr>
          <p:nvPr/>
        </p:nvSpPr>
        <p:spPr bwMode="auto">
          <a:xfrm>
            <a:off x="7686675" y="447675"/>
            <a:ext cx="777875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6427" tIns="28248" rIns="56427" bIns="28248" anchor="ctr"/>
          <a:lstStyle>
            <a:lvl1pPr defTabSz="5921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5921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5921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5921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5921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000" b="1">
                <a:solidFill>
                  <a:srgbClr val="000000"/>
                </a:solidFill>
              </a:rPr>
              <a:t>Слайд  </a:t>
            </a:r>
            <a:fld id="{1900F47C-B6E5-444E-AB85-C9E0D77410F4}" type="slidenum">
              <a:rPr lang="ru-RU" altLang="ru-RU" sz="1000" b="1">
                <a:solidFill>
                  <a:srgbClr val="000000"/>
                </a:solidFill>
              </a:rPr>
              <a:pPr algn="ctr"/>
              <a:t>2</a:t>
            </a:fld>
            <a:endParaRPr lang="ru-RU" altLang="ru-RU" sz="1000">
              <a:solidFill>
                <a:srgbClr val="0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23813" y="5803900"/>
            <a:ext cx="5843587" cy="97313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809" tIns="40409" rIns="80809" bIns="40409" anchor="ctr"/>
          <a:lstStyle/>
          <a:p>
            <a:pPr algn="ctr" defTabSz="810105"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4108" name="Text Box 12"/>
          <p:cNvSpPr txBox="1">
            <a:spLocks noChangeArrowheads="1"/>
          </p:cNvSpPr>
          <p:nvPr/>
        </p:nvSpPr>
        <p:spPr bwMode="auto">
          <a:xfrm>
            <a:off x="3333750" y="5868988"/>
            <a:ext cx="915988" cy="185737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47222" tIns="23618" rIns="47222" bIns="23618">
            <a:spAutoFit/>
          </a:bodyPr>
          <a:lstStyle>
            <a:lvl1pPr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5032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5032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5032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5032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Char char="-"/>
            </a:pPr>
            <a:r>
              <a:rPr lang="ru-RU" altLang="ru-RU" sz="700" b="1">
                <a:solidFill>
                  <a:srgbClr val="000000"/>
                </a:solidFill>
              </a:rPr>
              <a:t>Град</a:t>
            </a:r>
            <a:r>
              <a:rPr lang="ru-RU" altLang="ru-RU" sz="900" b="1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4109" name="Text Box 12"/>
          <p:cNvSpPr txBox="1">
            <a:spLocks noChangeArrowheads="1"/>
          </p:cNvSpPr>
          <p:nvPr/>
        </p:nvSpPr>
        <p:spPr bwMode="auto">
          <a:xfrm>
            <a:off x="431800" y="5889625"/>
            <a:ext cx="627063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7222" tIns="23618" rIns="47222" bIns="23618">
            <a:spAutoFit/>
          </a:bodyPr>
          <a:lstStyle>
            <a:lvl1pPr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5032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5032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5032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5032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ru-RU" sz="900" b="1">
                <a:solidFill>
                  <a:srgbClr val="000000"/>
                </a:solidFill>
              </a:rPr>
              <a:t>- Ветер</a:t>
            </a:r>
          </a:p>
        </p:txBody>
      </p:sp>
      <p:sp>
        <p:nvSpPr>
          <p:cNvPr id="4110" name="Text Box 12"/>
          <p:cNvSpPr txBox="1">
            <a:spLocks noChangeArrowheads="1"/>
          </p:cNvSpPr>
          <p:nvPr/>
        </p:nvSpPr>
        <p:spPr bwMode="auto">
          <a:xfrm>
            <a:off x="473075" y="6242050"/>
            <a:ext cx="512763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7222" tIns="23618" rIns="47222" bIns="23618">
            <a:spAutoFit/>
          </a:bodyPr>
          <a:lstStyle>
            <a:lvl1pPr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5032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5032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5032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5032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ru-RU" sz="900" b="1">
                <a:solidFill>
                  <a:srgbClr val="000000"/>
                </a:solidFill>
              </a:rPr>
              <a:t>-Снег</a:t>
            </a:r>
          </a:p>
        </p:txBody>
      </p:sp>
      <p:sp>
        <p:nvSpPr>
          <p:cNvPr id="4111" name="Text Box 12"/>
          <p:cNvSpPr txBox="1">
            <a:spLocks noChangeArrowheads="1"/>
          </p:cNvSpPr>
          <p:nvPr/>
        </p:nvSpPr>
        <p:spPr bwMode="auto">
          <a:xfrm>
            <a:off x="1811338" y="6523038"/>
            <a:ext cx="1346200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7222" tIns="23618" rIns="47222" bIns="23618">
            <a:spAutoFit/>
          </a:bodyPr>
          <a:lstStyle>
            <a:lvl1pPr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5032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5032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5032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5032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ru-RU" sz="700">
                <a:solidFill>
                  <a:srgbClr val="000000"/>
                </a:solidFill>
              </a:rPr>
              <a:t>- Низкие температуры воздуха, ниже 30 °С</a:t>
            </a:r>
          </a:p>
        </p:txBody>
      </p:sp>
      <p:sp>
        <p:nvSpPr>
          <p:cNvPr id="4112" name="Text Box 564"/>
          <p:cNvSpPr txBox="1">
            <a:spLocks noChangeArrowheads="1"/>
          </p:cNvSpPr>
          <p:nvPr/>
        </p:nvSpPr>
        <p:spPr bwMode="auto">
          <a:xfrm>
            <a:off x="1223963" y="6532563"/>
            <a:ext cx="577850" cy="188912"/>
          </a:xfrm>
          <a:prstGeom prst="rect">
            <a:avLst/>
          </a:prstGeom>
          <a:solidFill>
            <a:srgbClr val="FFFFFF"/>
          </a:solidFill>
          <a:ln w="28575">
            <a:solidFill>
              <a:srgbClr val="0070C0"/>
            </a:solidFill>
            <a:miter lim="800000"/>
            <a:headEnd/>
            <a:tailEnd/>
          </a:ln>
        </p:spPr>
        <p:txBody>
          <a:bodyPr lIns="80502" tIns="40249" rIns="80502" bIns="40249">
            <a:spAutoFit/>
          </a:bodyPr>
          <a:lstStyle>
            <a:lvl1pPr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52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52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52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52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ru-RU" sz="700" b="1">
                <a:solidFill>
                  <a:srgbClr val="0070C0"/>
                </a:solidFill>
              </a:rPr>
              <a:t>&lt;</a:t>
            </a:r>
            <a:r>
              <a:rPr lang="ru-RU" altLang="ru-RU" sz="700" b="1">
                <a:solidFill>
                  <a:srgbClr val="0070C0"/>
                </a:solidFill>
              </a:rPr>
              <a:t>(-30) °С</a:t>
            </a:r>
            <a:r>
              <a:rPr lang="ru-RU" altLang="ru-RU" sz="700">
                <a:solidFill>
                  <a:srgbClr val="0070C0"/>
                </a:solidFill>
              </a:rPr>
              <a:t> </a:t>
            </a:r>
            <a:endParaRPr lang="en-US" altLang="ru-RU" sz="700">
              <a:solidFill>
                <a:srgbClr val="0070C0"/>
              </a:solidFill>
            </a:endParaRPr>
          </a:p>
        </p:txBody>
      </p:sp>
      <p:pic>
        <p:nvPicPr>
          <p:cNvPr id="4113" name="Picture 35" descr="vet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63" y="5872163"/>
            <a:ext cx="352425" cy="23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4" name="Text Box 12"/>
          <p:cNvSpPr txBox="1">
            <a:spLocks noChangeArrowheads="1"/>
          </p:cNvSpPr>
          <p:nvPr/>
        </p:nvSpPr>
        <p:spPr bwMode="auto">
          <a:xfrm>
            <a:off x="4779963" y="6008688"/>
            <a:ext cx="960437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7222" tIns="23618" rIns="47222" bIns="23618">
            <a:spAutoFit/>
          </a:bodyPr>
          <a:lstStyle>
            <a:lvl1pPr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5032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5032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5032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5032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ru-RU" sz="900" b="1">
                <a:solidFill>
                  <a:srgbClr val="000000"/>
                </a:solidFill>
              </a:rPr>
              <a:t>- </a:t>
            </a:r>
            <a:r>
              <a:rPr lang="ru-RU" altLang="ru-RU" sz="900" b="1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ru-RU" altLang="ru-RU" sz="900" b="1">
                <a:solidFill>
                  <a:srgbClr val="000000"/>
                </a:solidFill>
              </a:rPr>
              <a:t> </a:t>
            </a:r>
            <a:r>
              <a:rPr lang="ru-RU" altLang="ru-RU" sz="900" b="1">
                <a:solidFill>
                  <a:srgbClr val="000000"/>
                </a:solidFill>
                <a:cs typeface="Times New Roman" panose="02020603050405020304" pitchFamily="18" charset="0"/>
              </a:rPr>
              <a:t>метель</a:t>
            </a:r>
          </a:p>
        </p:txBody>
      </p:sp>
      <p:sp>
        <p:nvSpPr>
          <p:cNvPr id="4115" name="Text Box 53"/>
          <p:cNvSpPr txBox="1">
            <a:spLocks noChangeArrowheads="1"/>
          </p:cNvSpPr>
          <p:nvPr/>
        </p:nvSpPr>
        <p:spPr bwMode="auto">
          <a:xfrm>
            <a:off x="1706563" y="5854700"/>
            <a:ext cx="962025" cy="1698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502" tIns="40249" rIns="80502" bIns="40249"/>
          <a:lstStyle>
            <a:lvl1pPr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52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52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52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52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900" b="1">
                <a:solidFill>
                  <a:srgbClr val="000000"/>
                </a:solidFill>
              </a:rPr>
              <a:t>- туман</a:t>
            </a:r>
          </a:p>
        </p:txBody>
      </p:sp>
      <p:sp>
        <p:nvSpPr>
          <p:cNvPr id="4116" name="Text Box 49"/>
          <p:cNvSpPr txBox="1">
            <a:spLocks noChangeArrowheads="1"/>
          </p:cNvSpPr>
          <p:nvPr/>
        </p:nvSpPr>
        <p:spPr bwMode="auto">
          <a:xfrm>
            <a:off x="1738313" y="6062663"/>
            <a:ext cx="930275" cy="2000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502" tIns="40249" rIns="80502" bIns="40249"/>
          <a:lstStyle>
            <a:lvl1pPr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52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52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52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52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900" b="1">
                <a:solidFill>
                  <a:srgbClr val="000000"/>
                </a:solidFill>
              </a:rPr>
              <a:t>- мокрый снег</a:t>
            </a:r>
          </a:p>
        </p:txBody>
      </p:sp>
      <p:sp>
        <p:nvSpPr>
          <p:cNvPr id="4117" name="Text Box 12"/>
          <p:cNvSpPr txBox="1">
            <a:spLocks noChangeArrowheads="1"/>
          </p:cNvSpPr>
          <p:nvPr/>
        </p:nvSpPr>
        <p:spPr bwMode="auto">
          <a:xfrm>
            <a:off x="417513" y="6469063"/>
            <a:ext cx="768350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7222" tIns="23618" rIns="47222" bIns="23618">
            <a:spAutoFit/>
          </a:bodyPr>
          <a:lstStyle>
            <a:lvl1pPr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5032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5032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5032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5032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ru-RU" sz="700">
                <a:solidFill>
                  <a:srgbClr val="000000"/>
                </a:solidFill>
              </a:rPr>
              <a:t>-</a:t>
            </a:r>
            <a:r>
              <a:rPr lang="ru-RU" altLang="ru-RU" sz="700" b="1">
                <a:solidFill>
                  <a:srgbClr val="000000"/>
                </a:solidFill>
              </a:rPr>
              <a:t>облачно с прояснениями</a:t>
            </a:r>
          </a:p>
        </p:txBody>
      </p:sp>
      <p:sp>
        <p:nvSpPr>
          <p:cNvPr id="4118" name="Text Box 311"/>
          <p:cNvSpPr txBox="1">
            <a:spLocks noChangeArrowheads="1"/>
          </p:cNvSpPr>
          <p:nvPr/>
        </p:nvSpPr>
        <p:spPr bwMode="auto">
          <a:xfrm>
            <a:off x="3336925" y="6132513"/>
            <a:ext cx="1316038" cy="177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502" tIns="40249" rIns="80502" bIns="40249"/>
          <a:lstStyle>
            <a:lvl1pPr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52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52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52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52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200">
                <a:solidFill>
                  <a:srgbClr val="000000"/>
                </a:solidFill>
              </a:rPr>
              <a:t> </a:t>
            </a:r>
            <a:r>
              <a:rPr lang="ru-RU" altLang="ru-RU" sz="900" b="1">
                <a:solidFill>
                  <a:srgbClr val="000000"/>
                </a:solidFill>
              </a:rPr>
              <a:t>гололёд</a:t>
            </a:r>
          </a:p>
          <a:p>
            <a:endParaRPr lang="ru-RU" altLang="ru-RU" sz="1200">
              <a:solidFill>
                <a:srgbClr val="000000"/>
              </a:solidFill>
            </a:endParaRPr>
          </a:p>
        </p:txBody>
      </p:sp>
      <p:sp>
        <p:nvSpPr>
          <p:cNvPr id="100" name="Text Box 41"/>
          <p:cNvSpPr txBox="1">
            <a:spLocks noChangeArrowheads="1"/>
          </p:cNvSpPr>
          <p:nvPr/>
        </p:nvSpPr>
        <p:spPr bwMode="auto">
          <a:xfrm>
            <a:off x="3140075" y="6418263"/>
            <a:ext cx="511175" cy="334962"/>
          </a:xfrm>
          <a:prstGeom prst="rect">
            <a:avLst/>
          </a:prstGeom>
          <a:solidFill>
            <a:srgbClr val="FFFFFF"/>
          </a:solidFill>
          <a:ln>
            <a:noFill/>
          </a:ln>
          <a:extLst/>
        </p:spPr>
        <p:txBody>
          <a:bodyPr lIns="13748" tIns="13748" rIns="13748" bIns="13748">
            <a:spAutoFit/>
          </a:bodyPr>
          <a:lstStyle>
            <a:lvl1pPr defTabSz="912813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12813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12813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12813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12813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defTabSz="694625" eaLnBrk="1" hangingPunct="1">
              <a:spcBef>
                <a:spcPct val="50000"/>
              </a:spcBef>
              <a:defRPr/>
            </a:pPr>
            <a:r>
              <a:rPr lang="ru-RU" sz="800" kern="0" dirty="0">
                <a:solidFill>
                  <a:srgbClr val="FF0000"/>
                </a:solidFill>
              </a:rPr>
              <a:t>0…+10°С</a:t>
            </a:r>
          </a:p>
          <a:p>
            <a:pPr defTabSz="694625" eaLnBrk="1" hangingPunct="1">
              <a:spcBef>
                <a:spcPct val="50000"/>
              </a:spcBef>
              <a:defRPr/>
            </a:pPr>
            <a:r>
              <a:rPr lang="ru-RU" sz="800" kern="0" dirty="0"/>
              <a:t>-8…+4°С</a:t>
            </a:r>
          </a:p>
        </p:txBody>
      </p:sp>
      <p:sp>
        <p:nvSpPr>
          <p:cNvPr id="101" name="Text Box 42"/>
          <p:cNvSpPr txBox="1">
            <a:spLocks noChangeArrowheads="1"/>
          </p:cNvSpPr>
          <p:nvPr/>
        </p:nvSpPr>
        <p:spPr bwMode="auto">
          <a:xfrm>
            <a:off x="3678238" y="6429375"/>
            <a:ext cx="952500" cy="2825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/>
        </p:spPr>
        <p:txBody>
          <a:bodyPr lIns="13748" tIns="13748" rIns="13748" bIns="13748" anchor="ctr"/>
          <a:lstStyle>
            <a:lvl1pPr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defTabSz="695841" eaLnBrk="1" hangingPunct="1">
              <a:defRPr/>
            </a:pPr>
            <a:r>
              <a:rPr lang="ru-RU" sz="600" kern="0" dirty="0">
                <a:latin typeface="Times New Roman" pitchFamily="18" charset="0"/>
              </a:rPr>
              <a:t>- температура днем</a:t>
            </a:r>
          </a:p>
          <a:p>
            <a:pPr defTabSz="695841" eaLnBrk="1" hangingPunct="1">
              <a:defRPr/>
            </a:pPr>
            <a:endParaRPr lang="ru-RU" sz="600" kern="0" dirty="0">
              <a:latin typeface="Times New Roman" pitchFamily="18" charset="0"/>
            </a:endParaRPr>
          </a:p>
          <a:p>
            <a:pPr defTabSz="695841" eaLnBrk="1" hangingPunct="1">
              <a:defRPr/>
            </a:pPr>
            <a:r>
              <a:rPr lang="ru-RU" sz="600" kern="0" dirty="0">
                <a:latin typeface="Times New Roman" pitchFamily="18" charset="0"/>
              </a:rPr>
              <a:t>- температура ночью</a:t>
            </a:r>
          </a:p>
        </p:txBody>
      </p:sp>
      <p:sp>
        <p:nvSpPr>
          <p:cNvPr id="4121" name="Text Box 564"/>
          <p:cNvSpPr txBox="1">
            <a:spLocks noChangeArrowheads="1"/>
          </p:cNvSpPr>
          <p:nvPr/>
        </p:nvSpPr>
        <p:spPr bwMode="auto">
          <a:xfrm>
            <a:off x="4354513" y="6523038"/>
            <a:ext cx="576262" cy="188912"/>
          </a:xfrm>
          <a:prstGeom prst="rect">
            <a:avLst/>
          </a:prstGeom>
          <a:solidFill>
            <a:srgbClr val="FFFFFF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lIns="80502" tIns="40249" rIns="80502" bIns="40249">
            <a:spAutoFit/>
          </a:bodyPr>
          <a:lstStyle>
            <a:lvl1pPr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52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52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52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52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ru-RU" sz="700" b="1">
                <a:solidFill>
                  <a:srgbClr val="FF0000"/>
                </a:solidFill>
              </a:rPr>
              <a:t>&gt; </a:t>
            </a:r>
            <a:r>
              <a:rPr lang="ru-RU" altLang="ru-RU" sz="700" b="1">
                <a:solidFill>
                  <a:srgbClr val="FF0000"/>
                </a:solidFill>
              </a:rPr>
              <a:t>(</a:t>
            </a:r>
            <a:r>
              <a:rPr lang="en-US" altLang="ru-RU" sz="700" b="1">
                <a:solidFill>
                  <a:srgbClr val="FF0000"/>
                </a:solidFill>
              </a:rPr>
              <a:t>+</a:t>
            </a:r>
            <a:r>
              <a:rPr lang="ru-RU" altLang="ru-RU" sz="700" b="1">
                <a:solidFill>
                  <a:srgbClr val="FF0000"/>
                </a:solidFill>
              </a:rPr>
              <a:t>30) °С</a:t>
            </a:r>
            <a:r>
              <a:rPr lang="ru-RU" altLang="ru-RU" sz="700">
                <a:solidFill>
                  <a:srgbClr val="FF0000"/>
                </a:solidFill>
              </a:rPr>
              <a:t> </a:t>
            </a:r>
            <a:endParaRPr lang="en-US" altLang="ru-RU" sz="700">
              <a:solidFill>
                <a:srgbClr val="FF0000"/>
              </a:solidFill>
            </a:endParaRPr>
          </a:p>
        </p:txBody>
      </p:sp>
      <p:sp>
        <p:nvSpPr>
          <p:cNvPr id="4122" name="Text Box 12"/>
          <p:cNvSpPr txBox="1">
            <a:spLocks noChangeArrowheads="1"/>
          </p:cNvSpPr>
          <p:nvPr/>
        </p:nvSpPr>
        <p:spPr bwMode="auto">
          <a:xfrm>
            <a:off x="4929188" y="6523038"/>
            <a:ext cx="135096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7222" tIns="23618" rIns="47222" bIns="23618">
            <a:spAutoFit/>
          </a:bodyPr>
          <a:lstStyle>
            <a:lvl1pPr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5032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5032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5032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5032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ru-RU" sz="700">
                <a:solidFill>
                  <a:srgbClr val="000000"/>
                </a:solidFill>
              </a:rPr>
              <a:t>- Высокие температуры </a:t>
            </a:r>
            <a:br>
              <a:rPr lang="ru-RU" altLang="ru-RU" sz="700">
                <a:solidFill>
                  <a:srgbClr val="000000"/>
                </a:solidFill>
              </a:rPr>
            </a:br>
            <a:r>
              <a:rPr lang="ru-RU" altLang="ru-RU" sz="700">
                <a:solidFill>
                  <a:srgbClr val="000000"/>
                </a:solidFill>
              </a:rPr>
              <a:t>воздуха, выше +30 °С</a:t>
            </a:r>
          </a:p>
        </p:txBody>
      </p:sp>
      <p:pic>
        <p:nvPicPr>
          <p:cNvPr id="4123" name="Picture 59" descr="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3" y="6465888"/>
            <a:ext cx="3222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4" name="Picture 54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63" y="6200775"/>
            <a:ext cx="192087" cy="22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25" name="Text Box 12"/>
          <p:cNvSpPr txBox="1">
            <a:spLocks noChangeArrowheads="1"/>
          </p:cNvSpPr>
          <p:nvPr/>
        </p:nvSpPr>
        <p:spPr bwMode="auto">
          <a:xfrm>
            <a:off x="4786313" y="6327775"/>
            <a:ext cx="1092200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7222" tIns="23618" rIns="47222" bIns="23618">
            <a:spAutoFit/>
          </a:bodyPr>
          <a:lstStyle>
            <a:lvl1pPr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5032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5032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5032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5032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ru-RU" sz="700" b="1">
                <a:solidFill>
                  <a:srgbClr val="000000"/>
                </a:solidFill>
              </a:rPr>
              <a:t>- Подтопления н.п.</a:t>
            </a:r>
          </a:p>
        </p:txBody>
      </p:sp>
      <p:pic>
        <p:nvPicPr>
          <p:cNvPr id="4126" name="Picture 43" descr="pod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050" y="6246813"/>
            <a:ext cx="287338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27" name="Группа 88"/>
          <p:cNvGrpSpPr>
            <a:grpSpLocks/>
          </p:cNvGrpSpPr>
          <p:nvPr/>
        </p:nvGrpSpPr>
        <p:grpSpPr bwMode="auto">
          <a:xfrm>
            <a:off x="3033713" y="6140450"/>
            <a:ext cx="390525" cy="211138"/>
            <a:chOff x="2732088" y="3683030"/>
            <a:chExt cx="438150" cy="238066"/>
          </a:xfrm>
        </p:grpSpPr>
        <p:sp>
          <p:nvSpPr>
            <p:cNvPr id="4196" name="Oval 309"/>
            <p:cNvSpPr>
              <a:spLocks noChangeArrowheads="1"/>
            </p:cNvSpPr>
            <p:nvPr/>
          </p:nvSpPr>
          <p:spPr bwMode="auto">
            <a:xfrm>
              <a:off x="2732088" y="3683030"/>
              <a:ext cx="438150" cy="238066"/>
            </a:xfrm>
            <a:prstGeom prst="ellipse">
              <a:avLst/>
            </a:prstGeom>
            <a:solidFill>
              <a:srgbClr val="66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8524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524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524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524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524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524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524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524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524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ru-RU" altLang="ru-RU">
                <a:solidFill>
                  <a:srgbClr val="000000"/>
                </a:solidFill>
              </a:endParaRPr>
            </a:p>
          </p:txBody>
        </p:sp>
        <p:pic>
          <p:nvPicPr>
            <p:cNvPr id="4197" name="Picture 310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09071" y="3742952"/>
              <a:ext cx="285750" cy="161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5" name="Прямоугольник 84"/>
          <p:cNvSpPr/>
          <p:nvPr/>
        </p:nvSpPr>
        <p:spPr bwMode="auto">
          <a:xfrm>
            <a:off x="0" y="-14288"/>
            <a:ext cx="9180513" cy="796926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876" tIns="34439" rIns="68876" bIns="34439" anchor="ctr"/>
          <a:lstStyle>
            <a:defPPr>
              <a:defRPr lang="ru-RU"/>
            </a:defPPr>
            <a:lvl1pPr marL="0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altLang="ru-RU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ЕЖЕДНЕВНЫЙ МЕТЕОРОЛОГИЧЕСКИЙ ПРОГНОЗ</a:t>
            </a:r>
          </a:p>
          <a:p>
            <a:pPr algn="ctr">
              <a:defRPr/>
            </a:pPr>
            <a:r>
              <a:rPr lang="ru-RU" altLang="ru-RU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НА ТЕРРИТОРИИ ОРЕНБУРГСКОЙ ОБЛАСТИ</a:t>
            </a:r>
          </a:p>
        </p:txBody>
      </p:sp>
      <p:pic>
        <p:nvPicPr>
          <p:cNvPr id="4129" name="Picture 48" descr="2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9525" y="6003925"/>
            <a:ext cx="390525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30" name="Text Box 12"/>
          <p:cNvSpPr txBox="1">
            <a:spLocks noChangeArrowheads="1"/>
          </p:cNvSpPr>
          <p:nvPr/>
        </p:nvSpPr>
        <p:spPr bwMode="auto">
          <a:xfrm>
            <a:off x="1785938" y="6357938"/>
            <a:ext cx="628650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7265" tIns="23640" rIns="47265" bIns="23640">
            <a:spAutoFit/>
          </a:bodyPr>
          <a:lstStyle>
            <a:lvl1pPr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5032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5032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5032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5032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5032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ru-RU" sz="900" b="1">
                <a:solidFill>
                  <a:srgbClr val="000000"/>
                </a:solidFill>
              </a:rPr>
              <a:t>- </a:t>
            </a:r>
            <a:r>
              <a:rPr lang="ru-RU" altLang="ru-RU" sz="900" b="1">
                <a:solidFill>
                  <a:srgbClr val="000000"/>
                </a:solidFill>
                <a:cs typeface="Times New Roman" panose="02020603050405020304" pitchFamily="18" charset="0"/>
              </a:rPr>
              <a:t>дождь</a:t>
            </a:r>
          </a:p>
        </p:txBody>
      </p:sp>
      <p:pic>
        <p:nvPicPr>
          <p:cNvPr id="4131" name="Picture 52" descr="2222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0" y="5788025"/>
            <a:ext cx="319088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32" name="TextBox 95"/>
          <p:cNvSpPr txBox="1">
            <a:spLocks noChangeArrowheads="1"/>
          </p:cNvSpPr>
          <p:nvPr/>
        </p:nvSpPr>
        <p:spPr bwMode="auto">
          <a:xfrm>
            <a:off x="3459163" y="3479800"/>
            <a:ext cx="250348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475" tIns="40237" rIns="80475" bIns="40237">
            <a:spAutoFit/>
          </a:bodyPr>
          <a:lstStyle>
            <a:lvl1pPr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52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52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52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52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>
                <a:solidFill>
                  <a:srgbClr val="000000"/>
                </a:solidFill>
              </a:rPr>
              <a:t>Центральные районы</a:t>
            </a:r>
          </a:p>
        </p:txBody>
      </p:sp>
      <p:cxnSp>
        <p:nvCxnSpPr>
          <p:cNvPr id="3" name="Прямая соединительная линия 2"/>
          <p:cNvCxnSpPr/>
          <p:nvPr/>
        </p:nvCxnSpPr>
        <p:spPr bwMode="auto">
          <a:xfrm flipH="1" flipV="1">
            <a:off x="2203450" y="3852863"/>
            <a:ext cx="63500" cy="381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/>
          <p:nvPr/>
        </p:nvCxnSpPr>
        <p:spPr bwMode="auto">
          <a:xfrm flipH="1" flipV="1">
            <a:off x="1951038" y="2543175"/>
            <a:ext cx="61912" cy="381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27" name="Group 155"/>
          <p:cNvGraphicFramePr>
            <a:graphicFrameLocks noGrp="1"/>
          </p:cNvGraphicFramePr>
          <p:nvPr/>
        </p:nvGraphicFramePr>
        <p:xfrm>
          <a:off x="3386138" y="785813"/>
          <a:ext cx="5786437" cy="1733550"/>
        </p:xfrm>
        <a:graphic>
          <a:graphicData uri="http://schemas.openxmlformats.org/drawingml/2006/table">
            <a:tbl>
              <a:tblPr/>
              <a:tblGrid>
                <a:gridCol w="117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1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23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04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2612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Название</a:t>
                      </a:r>
                    </a:p>
                  </a:txBody>
                  <a:tcPr marL="81437" marR="81437" marT="65346" marB="6534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Температура (°С)</a:t>
                      </a:r>
                    </a:p>
                  </a:txBody>
                  <a:tcPr marL="81437" marR="81437" marT="65346" marB="6534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Осадки (мм)</a:t>
                      </a:r>
                    </a:p>
                  </a:txBody>
                  <a:tcPr marL="81437" marR="81437" marT="65346" marB="6534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Ветер</a:t>
                      </a:r>
                    </a:p>
                  </a:txBody>
                  <a:tcPr marL="81437" marR="81437" marT="65346" marB="6534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6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Направление</a:t>
                      </a:r>
                    </a:p>
                  </a:txBody>
                  <a:tcPr marL="81437" marR="81437" marT="65346" marB="6534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Скорость (м/с)</a:t>
                      </a:r>
                    </a:p>
                  </a:txBody>
                  <a:tcPr marL="81437" marR="81437" marT="65346" marB="6534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2832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Оренбургская область</a:t>
                      </a:r>
                    </a:p>
                  </a:txBody>
                  <a:tcPr marL="81437" marR="81437" marT="65346" marB="6534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080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Ночью:</a:t>
                      </a:r>
                      <a:r>
                        <a:rPr kumimoji="0" lang="ru-RU" alt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  14-19°, в северных районах 7-12°</a:t>
                      </a:r>
                    </a:p>
                    <a:p>
                      <a:pPr marL="0" marR="0" lvl="0" indent="0" algn="just" defTabSz="9080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Днем: </a:t>
                      </a:r>
                      <a:r>
                        <a:rPr kumimoji="0" lang="ru-RU" alt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23-28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°, в восточных районах 29-34°.</a:t>
                      </a:r>
                      <a:endParaRPr kumimoji="0" lang="ru-RU" alt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SimSun" pitchFamily="2" charset="-122"/>
                        <a:cs typeface="Times New Roman" pitchFamily="18" charset="0"/>
                      </a:endParaRPr>
                    </a:p>
                  </a:txBody>
                  <a:tcPr marL="81437" marR="81437" marT="65338" marB="653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302125" algn="l"/>
                        </a:tabLst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0-2</a:t>
                      </a:r>
                    </a:p>
                  </a:txBody>
                  <a:tcPr marL="81437" marR="81437" marT="65338" marB="653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302125" algn="l"/>
                        </a:tabLst>
                      </a:pPr>
                      <a:r>
                        <a:rPr kumimoji="0" lang="ru-RU" alt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С</a:t>
                      </a:r>
                    </a:p>
                  </a:txBody>
                  <a:tcPr marL="81437" marR="81437" marT="65338" marB="653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080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7-12 м/c, на западе порывы 15-20 м/c</a:t>
                      </a:r>
                    </a:p>
                  </a:txBody>
                  <a:tcPr marL="81437" marR="81437" marT="65338" marB="653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157" name="Text Box 25"/>
          <p:cNvSpPr txBox="1">
            <a:spLocks noChangeArrowheads="1"/>
          </p:cNvSpPr>
          <p:nvPr/>
        </p:nvSpPr>
        <p:spPr bwMode="auto">
          <a:xfrm>
            <a:off x="3346450" y="4160838"/>
            <a:ext cx="1312863" cy="541337"/>
          </a:xfrm>
          <a:prstGeom prst="rect">
            <a:avLst/>
          </a:prstGeom>
          <a:solidFill>
            <a:srgbClr val="FFFFFF">
              <a:alpha val="72940"/>
            </a:srgbClr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lIns="78839" tIns="39426" rIns="78839" bIns="39426">
            <a:spAutoFit/>
          </a:bodyPr>
          <a:lstStyle>
            <a:lvl1pPr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52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52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52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52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>
                <a:solidFill>
                  <a:srgbClr val="000000"/>
                </a:solidFill>
                <a:ea typeface="SimSun" panose="02010600030101010101" pitchFamily="2" charset="-122"/>
                <a:cs typeface="Estrangelo Edessa" panose="03080600000000000000" pitchFamily="66" charset="0"/>
              </a:rPr>
              <a:t>+14, +19°</a:t>
            </a:r>
          </a:p>
          <a:p>
            <a:endParaRPr lang="ru-RU" altLang="ru-RU" sz="1000" b="1">
              <a:solidFill>
                <a:srgbClr val="000000"/>
              </a:solidFill>
              <a:ea typeface="SimSun" panose="02010600030101010101" pitchFamily="2" charset="-122"/>
              <a:cs typeface="Estrangelo Edessa" panose="03080600000000000000" pitchFamily="66" charset="0"/>
            </a:endParaRPr>
          </a:p>
          <a:p>
            <a:r>
              <a:rPr lang="ru-RU" altLang="ru-RU" sz="1000" b="1">
                <a:solidFill>
                  <a:srgbClr val="FF0000"/>
                </a:solidFill>
                <a:ea typeface="SimSun" panose="02010600030101010101" pitchFamily="2" charset="-122"/>
                <a:cs typeface="Estrangelo Edessa" panose="03080600000000000000" pitchFamily="66" charset="0"/>
              </a:rPr>
              <a:t>+23, +28°</a:t>
            </a:r>
          </a:p>
        </p:txBody>
      </p:sp>
      <p:sp>
        <p:nvSpPr>
          <p:cNvPr id="3170" name="Rectangle 98"/>
          <p:cNvSpPr>
            <a:spLocks noChangeArrowheads="1"/>
          </p:cNvSpPr>
          <p:nvPr/>
        </p:nvSpPr>
        <p:spPr bwMode="auto">
          <a:xfrm>
            <a:off x="20638" y="782638"/>
            <a:ext cx="3357562" cy="16891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72099" tIns="36049" rIns="72099" bIns="36049" anchor="ctr">
            <a:spAutoFit/>
          </a:bodyPr>
          <a:lstStyle/>
          <a:p>
            <a:pPr algn="just">
              <a:tabLst>
                <a:tab pos="2951163" algn="l"/>
              </a:tabLst>
              <a:defRPr/>
            </a:pPr>
            <a:r>
              <a:rPr lang="ru-RU" sz="800" b="1" i="1" dirty="0">
                <a:solidFill>
                  <a:srgbClr val="0000FF"/>
                </a:solidFill>
                <a:latin typeface="Times New Roman" pitchFamily="18" charset="0"/>
                <a:ea typeface="SimSun" pitchFamily="2" charset="-122"/>
                <a:cs typeface="Arial" charset="0"/>
              </a:rPr>
              <a:t>Опасные явления: 1) в период с 25.05.21г. по 29.05.21г. в большинстве районов области сохранится чрезвычайная пожарная опасность – 5 класс.</a:t>
            </a:r>
          </a:p>
          <a:p>
            <a:pPr algn="just">
              <a:tabLst>
                <a:tab pos="2951163" algn="l"/>
              </a:tabLst>
              <a:defRPr/>
            </a:pPr>
            <a:r>
              <a:rPr lang="ru-RU" sz="800" b="1" i="1" dirty="0">
                <a:solidFill>
                  <a:srgbClr val="0000FF"/>
                </a:solidFill>
                <a:latin typeface="Times New Roman" pitchFamily="18" charset="0"/>
                <a:ea typeface="SimSun" pitchFamily="2" charset="-122"/>
                <a:cs typeface="Arial" charset="0"/>
              </a:rPr>
              <a:t>2) в период с 25.05.21г. по 29.05.21г местами по области сохранится аномально-жаркая погода с отклонением среднесуточных температур воздуха         выше климатической нормы на 9° и более.</a:t>
            </a:r>
          </a:p>
          <a:p>
            <a:pPr algn="just">
              <a:tabLst>
                <a:tab pos="2951163" algn="l"/>
              </a:tabLst>
              <a:defRPr/>
            </a:pPr>
            <a:r>
              <a:rPr lang="ru-RU" sz="800" b="1" i="1" dirty="0">
                <a:solidFill>
                  <a:srgbClr val="0000FF"/>
                </a:solidFill>
                <a:latin typeface="Times New Roman" pitchFamily="18" charset="0"/>
                <a:ea typeface="SimSun" pitchFamily="2" charset="-122"/>
                <a:cs typeface="Arial" charset="0"/>
              </a:rPr>
              <a:t>Неблагоприятные явления: В ближайшие сутки 26.05.2021 местами в северных и восточных районах ожидается гроза; преимущественно в западных и центральных районах ожидается усиление ветра порывы 15-20 м/с.</a:t>
            </a:r>
          </a:p>
          <a:p>
            <a:pPr algn="just">
              <a:tabLst>
                <a:tab pos="2951163" algn="l"/>
              </a:tabLst>
              <a:defRPr/>
            </a:pPr>
            <a:r>
              <a:rPr lang="ru-RU" sz="800" b="1" i="1" dirty="0">
                <a:solidFill>
                  <a:srgbClr val="0000FF"/>
                </a:solidFill>
                <a:latin typeface="Times New Roman" pitchFamily="18" charset="0"/>
                <a:ea typeface="SimSun" pitchFamily="2" charset="-122"/>
                <a:cs typeface="Arial" charset="0"/>
              </a:rPr>
              <a:t>Днем 26.05.2021 в восточной половине области ожидается максимальная температура воздуха 30-34°.</a:t>
            </a:r>
          </a:p>
          <a:p>
            <a:pPr algn="just">
              <a:tabLst>
                <a:tab pos="2951163" algn="l"/>
              </a:tabLst>
              <a:defRPr/>
            </a:pPr>
            <a:endParaRPr lang="ru-RU" sz="900" b="1" i="1" dirty="0">
              <a:solidFill>
                <a:srgbClr val="0000FF"/>
              </a:solidFill>
              <a:latin typeface="Times New Roman" pitchFamily="18" charset="0"/>
              <a:ea typeface="SimSun" pitchFamily="2" charset="-122"/>
              <a:cs typeface="Arial" charset="0"/>
            </a:endParaRPr>
          </a:p>
        </p:txBody>
      </p:sp>
      <p:sp>
        <p:nvSpPr>
          <p:cNvPr id="4159" name="Text Box 25"/>
          <p:cNvSpPr txBox="1">
            <a:spLocks noChangeArrowheads="1"/>
          </p:cNvSpPr>
          <p:nvPr/>
        </p:nvSpPr>
        <p:spPr bwMode="auto">
          <a:xfrm>
            <a:off x="1317625" y="3433763"/>
            <a:ext cx="1397000" cy="541337"/>
          </a:xfrm>
          <a:prstGeom prst="rect">
            <a:avLst/>
          </a:prstGeom>
          <a:solidFill>
            <a:srgbClr val="FFFFFF">
              <a:alpha val="72940"/>
            </a:srgbClr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lIns="78839" tIns="39426" rIns="78839" bIns="39426">
            <a:spAutoFit/>
          </a:bodyPr>
          <a:lstStyle>
            <a:lvl1pPr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52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52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52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52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>
                <a:solidFill>
                  <a:srgbClr val="000000"/>
                </a:solidFill>
                <a:ea typeface="SimSun" panose="02010600030101010101" pitchFamily="2" charset="-122"/>
                <a:cs typeface="Estrangelo Edessa" panose="03080600000000000000" pitchFamily="66" charset="0"/>
              </a:rPr>
              <a:t>+7, +12° </a:t>
            </a:r>
          </a:p>
          <a:p>
            <a:endParaRPr lang="ru-RU" altLang="ru-RU" sz="1000" b="1">
              <a:solidFill>
                <a:srgbClr val="000000"/>
              </a:solidFill>
              <a:ea typeface="SimSun" panose="02010600030101010101" pitchFamily="2" charset="-122"/>
              <a:cs typeface="Estrangelo Edessa" panose="03080600000000000000" pitchFamily="66" charset="0"/>
            </a:endParaRPr>
          </a:p>
          <a:p>
            <a:r>
              <a:rPr lang="ru-RU" altLang="ru-RU" sz="1000" b="1">
                <a:solidFill>
                  <a:srgbClr val="FF0000"/>
                </a:solidFill>
                <a:ea typeface="SimSun" panose="02010600030101010101" pitchFamily="2" charset="-122"/>
                <a:cs typeface="Estrangelo Edessa" panose="03080600000000000000" pitchFamily="66" charset="0"/>
              </a:rPr>
              <a:t>+23, +28°</a:t>
            </a:r>
          </a:p>
        </p:txBody>
      </p:sp>
      <p:grpSp>
        <p:nvGrpSpPr>
          <p:cNvPr id="4160" name="Group 9"/>
          <p:cNvGrpSpPr>
            <a:grpSpLocks/>
          </p:cNvGrpSpPr>
          <p:nvPr/>
        </p:nvGrpSpPr>
        <p:grpSpPr bwMode="auto">
          <a:xfrm>
            <a:off x="3389313" y="4789488"/>
            <a:ext cx="300037" cy="360362"/>
            <a:chOff x="2151" y="2490"/>
            <a:chExt cx="239" cy="304"/>
          </a:xfrm>
        </p:grpSpPr>
        <p:sp>
          <p:nvSpPr>
            <p:cNvPr id="107" name="Oval 10"/>
            <p:cNvSpPr>
              <a:spLocks noChangeArrowheads="1"/>
            </p:cNvSpPr>
            <p:nvPr/>
          </p:nvSpPr>
          <p:spPr bwMode="auto">
            <a:xfrm>
              <a:off x="2151" y="2731"/>
              <a:ext cx="59" cy="63"/>
            </a:xfrm>
            <a:prstGeom prst="ellipse">
              <a:avLst/>
            </a:prstGeom>
            <a:solidFill>
              <a:srgbClr val="FF66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810105">
                <a:defRPr/>
              </a:pPr>
              <a:endParaRPr lang="ru-RU" kern="0" dirty="0">
                <a:solidFill>
                  <a:sysClr val="windowText" lastClr="000000"/>
                </a:solidFill>
                <a:latin typeface="Arial"/>
              </a:endParaRPr>
            </a:p>
          </p:txBody>
        </p:sp>
        <p:grpSp>
          <p:nvGrpSpPr>
            <p:cNvPr id="4187" name="Group 11"/>
            <p:cNvGrpSpPr>
              <a:grpSpLocks/>
            </p:cNvGrpSpPr>
            <p:nvPr/>
          </p:nvGrpSpPr>
          <p:grpSpPr bwMode="auto">
            <a:xfrm>
              <a:off x="2151" y="2490"/>
              <a:ext cx="239" cy="290"/>
              <a:chOff x="2151" y="2490"/>
              <a:chExt cx="239" cy="290"/>
            </a:xfrm>
          </p:grpSpPr>
          <p:sp>
            <p:nvSpPr>
              <p:cNvPr id="109" name="Freeform 12"/>
              <p:cNvSpPr>
                <a:spLocks/>
              </p:cNvSpPr>
              <p:nvPr/>
            </p:nvSpPr>
            <p:spPr bwMode="auto">
              <a:xfrm>
                <a:off x="2183" y="2514"/>
                <a:ext cx="205" cy="98"/>
              </a:xfrm>
              <a:custGeom>
                <a:avLst/>
                <a:gdLst>
                  <a:gd name="T0" fmla="*/ 3 w 204"/>
                  <a:gd name="T1" fmla="*/ 93 h 98"/>
                  <a:gd name="T2" fmla="*/ 180 w 204"/>
                  <a:gd name="T3" fmla="*/ 95 h 98"/>
                  <a:gd name="T4" fmla="*/ 204 w 204"/>
                  <a:gd name="T5" fmla="*/ 87 h 98"/>
                  <a:gd name="T6" fmla="*/ 195 w 204"/>
                  <a:gd name="T7" fmla="*/ 65 h 98"/>
                  <a:gd name="T8" fmla="*/ 177 w 204"/>
                  <a:gd name="T9" fmla="*/ 32 h 98"/>
                  <a:gd name="T10" fmla="*/ 164 w 204"/>
                  <a:gd name="T11" fmla="*/ 8 h 98"/>
                  <a:gd name="T12" fmla="*/ 42 w 204"/>
                  <a:gd name="T13" fmla="*/ 3 h 98"/>
                  <a:gd name="T14" fmla="*/ 3 w 204"/>
                  <a:gd name="T15" fmla="*/ 2 h 98"/>
                  <a:gd name="T16" fmla="*/ 0 w 204"/>
                  <a:gd name="T17" fmla="*/ 50 h 98"/>
                  <a:gd name="T18" fmla="*/ 3 w 204"/>
                  <a:gd name="T19" fmla="*/ 93 h 9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4"/>
                  <a:gd name="T31" fmla="*/ 0 h 98"/>
                  <a:gd name="T32" fmla="*/ 204 w 204"/>
                  <a:gd name="T33" fmla="*/ 98 h 9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4" h="98">
                    <a:moveTo>
                      <a:pt x="3" y="93"/>
                    </a:moveTo>
                    <a:cubicBezTo>
                      <a:pt x="62" y="98"/>
                      <a:pt x="121" y="96"/>
                      <a:pt x="180" y="95"/>
                    </a:cubicBezTo>
                    <a:cubicBezTo>
                      <a:pt x="190" y="94"/>
                      <a:pt x="199" y="96"/>
                      <a:pt x="204" y="87"/>
                    </a:cubicBezTo>
                    <a:cubicBezTo>
                      <a:pt x="203" y="79"/>
                      <a:pt x="199" y="71"/>
                      <a:pt x="195" y="65"/>
                    </a:cubicBezTo>
                    <a:cubicBezTo>
                      <a:pt x="191" y="47"/>
                      <a:pt x="185" y="48"/>
                      <a:pt x="177" y="32"/>
                    </a:cubicBezTo>
                    <a:cubicBezTo>
                      <a:pt x="176" y="26"/>
                      <a:pt x="169" y="12"/>
                      <a:pt x="164" y="8"/>
                    </a:cubicBezTo>
                    <a:cubicBezTo>
                      <a:pt x="162" y="2"/>
                      <a:pt x="56" y="3"/>
                      <a:pt x="42" y="3"/>
                    </a:cubicBezTo>
                    <a:cubicBezTo>
                      <a:pt x="24" y="2"/>
                      <a:pt x="23" y="0"/>
                      <a:pt x="3" y="2"/>
                    </a:cubicBezTo>
                    <a:cubicBezTo>
                      <a:pt x="0" y="21"/>
                      <a:pt x="7" y="33"/>
                      <a:pt x="0" y="50"/>
                    </a:cubicBezTo>
                    <a:cubicBezTo>
                      <a:pt x="2" y="65"/>
                      <a:pt x="1" y="78"/>
                      <a:pt x="3" y="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/>
              <a:lstStyle/>
              <a:p>
                <a:pPr defTabSz="810105">
                  <a:defRPr/>
                </a:pPr>
                <a:endParaRPr lang="ru-RU" kern="0" dirty="0">
                  <a:solidFill>
                    <a:sysClr val="windowText" lastClr="000000"/>
                  </a:solidFill>
                  <a:latin typeface="Arial"/>
                </a:endParaRPr>
              </a:p>
            </p:txBody>
          </p:sp>
          <p:sp>
            <p:nvSpPr>
              <p:cNvPr id="110" name="Text Box 13"/>
              <p:cNvSpPr txBox="1">
                <a:spLocks noChangeArrowheads="1"/>
              </p:cNvSpPr>
              <p:nvPr/>
            </p:nvSpPr>
            <p:spPr bwMode="auto">
              <a:xfrm>
                <a:off x="2151" y="2490"/>
                <a:ext cx="228" cy="131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lIns="47670" tIns="23834" rIns="47670" bIns="23834">
                <a:spAutoFit/>
              </a:bodyPr>
              <a:lstStyle>
                <a:lvl1pPr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1pPr>
                <a:lvl2pPr marL="742950" indent="-285750"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2pPr>
                <a:lvl3pPr marL="1143000" indent="-228600"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3pPr>
                <a:lvl4pPr marL="1600200" indent="-228600"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4pPr>
                <a:lvl5pPr marL="2057400" indent="-228600"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5pPr>
                <a:lvl6pPr marL="2514600" indent="-228600" algn="ctr" defTabSz="4603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6pPr>
                <a:lvl7pPr marL="2971800" indent="-228600" algn="ctr" defTabSz="4603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7pPr>
                <a:lvl8pPr marL="3429000" indent="-228600" algn="ctr" defTabSz="4603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8pPr>
                <a:lvl9pPr marL="3886200" indent="-228600" algn="ctr" defTabSz="4603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9pPr>
              </a:lstStyle>
              <a:p>
                <a:pPr algn="just">
                  <a:defRPr/>
                </a:pPr>
                <a:r>
                  <a:rPr lang="ru-RU" sz="700" kern="0" dirty="0">
                    <a:latin typeface="Arial" pitchFamily="34" charset="0"/>
                  </a:rPr>
                  <a:t> </a:t>
                </a:r>
                <a:r>
                  <a:rPr lang="ru-RU" sz="300" kern="0" dirty="0">
                    <a:latin typeface="Arial" pitchFamily="34" charset="0"/>
                  </a:rPr>
                  <a:t>ГУ МЧС</a:t>
                </a:r>
                <a:endParaRPr lang="ru-RU" sz="600" kern="0" dirty="0">
                  <a:latin typeface="Arial" pitchFamily="34" charset="0"/>
                </a:endParaRPr>
              </a:p>
            </p:txBody>
          </p:sp>
          <p:sp>
            <p:nvSpPr>
              <p:cNvPr id="111" name="Line 14"/>
              <p:cNvSpPr>
                <a:spLocks noChangeShapeType="1"/>
              </p:cNvSpPr>
              <p:nvPr/>
            </p:nvSpPr>
            <p:spPr bwMode="auto">
              <a:xfrm flipH="1">
                <a:off x="2184" y="2518"/>
                <a:ext cx="0" cy="262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810105">
                  <a:defRPr/>
                </a:pPr>
                <a:endParaRPr lang="ru-RU" kern="0" dirty="0">
                  <a:solidFill>
                    <a:sysClr val="windowText" lastClr="000000"/>
                  </a:solidFill>
                  <a:latin typeface="Arial"/>
                </a:endParaRPr>
              </a:p>
            </p:txBody>
          </p:sp>
          <p:sp>
            <p:nvSpPr>
              <p:cNvPr id="112" name="Line 15"/>
              <p:cNvSpPr>
                <a:spLocks noChangeShapeType="1"/>
              </p:cNvSpPr>
              <p:nvPr/>
            </p:nvSpPr>
            <p:spPr bwMode="auto">
              <a:xfrm flipV="1">
                <a:off x="2186" y="2608"/>
                <a:ext cx="201" cy="0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810105">
                  <a:defRPr/>
                </a:pPr>
                <a:endParaRPr lang="ru-RU" kern="0" dirty="0">
                  <a:solidFill>
                    <a:sysClr val="windowText" lastClr="000000"/>
                  </a:solidFill>
                  <a:latin typeface="Arial"/>
                </a:endParaRPr>
              </a:p>
            </p:txBody>
          </p:sp>
          <p:sp>
            <p:nvSpPr>
              <p:cNvPr id="113" name="Line 16"/>
              <p:cNvSpPr>
                <a:spLocks noChangeShapeType="1"/>
              </p:cNvSpPr>
              <p:nvPr/>
            </p:nvSpPr>
            <p:spPr bwMode="auto">
              <a:xfrm flipV="1">
                <a:off x="2186" y="2586"/>
                <a:ext cx="191" cy="0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810105">
                  <a:defRPr/>
                </a:pPr>
                <a:endParaRPr lang="ru-RU" kern="0" dirty="0">
                  <a:solidFill>
                    <a:sysClr val="windowText" lastClr="000000"/>
                  </a:solidFill>
                  <a:latin typeface="Arial"/>
                </a:endParaRPr>
              </a:p>
            </p:txBody>
          </p:sp>
          <p:sp>
            <p:nvSpPr>
              <p:cNvPr id="114" name="Line 17"/>
              <p:cNvSpPr>
                <a:spLocks noChangeShapeType="1"/>
              </p:cNvSpPr>
              <p:nvPr/>
            </p:nvSpPr>
            <p:spPr bwMode="auto">
              <a:xfrm flipV="1">
                <a:off x="2184" y="2519"/>
                <a:ext cx="166" cy="0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810105">
                  <a:defRPr/>
                </a:pPr>
                <a:endParaRPr lang="ru-RU" kern="0" dirty="0">
                  <a:solidFill>
                    <a:sysClr val="windowText" lastClr="000000"/>
                  </a:solidFill>
                  <a:latin typeface="Arial"/>
                </a:endParaRPr>
              </a:p>
            </p:txBody>
          </p:sp>
          <p:sp>
            <p:nvSpPr>
              <p:cNvPr id="115" name="Line 18"/>
              <p:cNvSpPr>
                <a:spLocks noChangeShapeType="1"/>
              </p:cNvSpPr>
              <p:nvPr/>
            </p:nvSpPr>
            <p:spPr bwMode="auto">
              <a:xfrm flipV="1">
                <a:off x="2186" y="2540"/>
                <a:ext cx="172" cy="0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810105">
                  <a:defRPr/>
                </a:pPr>
                <a:endParaRPr lang="ru-RU" kern="0" dirty="0">
                  <a:solidFill>
                    <a:sysClr val="windowText" lastClr="000000"/>
                  </a:solidFill>
                  <a:latin typeface="Arial"/>
                </a:endParaRPr>
              </a:p>
            </p:txBody>
          </p:sp>
          <p:sp>
            <p:nvSpPr>
              <p:cNvPr id="116" name="Line 19"/>
              <p:cNvSpPr>
                <a:spLocks noChangeShapeType="1"/>
              </p:cNvSpPr>
              <p:nvPr/>
            </p:nvSpPr>
            <p:spPr bwMode="auto">
              <a:xfrm>
                <a:off x="2350" y="2519"/>
                <a:ext cx="40" cy="84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810105">
                  <a:defRPr/>
                </a:pPr>
                <a:endParaRPr lang="ru-RU" kern="0" dirty="0">
                  <a:solidFill>
                    <a:sysClr val="windowText" lastClr="000000"/>
                  </a:solidFill>
                  <a:latin typeface="Arial"/>
                </a:endParaRPr>
              </a:p>
            </p:txBody>
          </p:sp>
        </p:grpSp>
      </p:grpSp>
      <p:sp>
        <p:nvSpPr>
          <p:cNvPr id="4161" name="Прямоугольник 12"/>
          <p:cNvSpPr>
            <a:spLocks noChangeArrowheads="1"/>
          </p:cNvSpPr>
          <p:nvPr/>
        </p:nvSpPr>
        <p:spPr bwMode="auto">
          <a:xfrm>
            <a:off x="2535238" y="3097213"/>
            <a:ext cx="407352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942" tIns="36970" rIns="73942" bIns="3697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ru-RU" altLang="ru-RU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4162" name="Picture 52" descr="2222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100" y="5786438"/>
            <a:ext cx="320675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63" name="Text Box 25"/>
          <p:cNvSpPr txBox="1">
            <a:spLocks noChangeArrowheads="1"/>
          </p:cNvSpPr>
          <p:nvPr/>
        </p:nvSpPr>
        <p:spPr bwMode="auto">
          <a:xfrm>
            <a:off x="5575300" y="4738688"/>
            <a:ext cx="1152525" cy="541337"/>
          </a:xfrm>
          <a:prstGeom prst="rect">
            <a:avLst/>
          </a:prstGeom>
          <a:solidFill>
            <a:srgbClr val="FFFFFF">
              <a:alpha val="72940"/>
            </a:srgbClr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lIns="78839" tIns="39426" rIns="78839" bIns="39426">
            <a:spAutoFit/>
          </a:bodyPr>
          <a:lstStyle>
            <a:lvl1pPr defTabSz="7350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7350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7350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7350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7350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735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735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735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735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>
                <a:solidFill>
                  <a:srgbClr val="000000"/>
                </a:solidFill>
                <a:ea typeface="SimSun" panose="02010600030101010101" pitchFamily="2" charset="-122"/>
                <a:cs typeface="Estrangelo Edessa" panose="03080600000000000000" pitchFamily="66" charset="0"/>
              </a:rPr>
              <a:t>+14, +19°</a:t>
            </a:r>
          </a:p>
          <a:p>
            <a:endParaRPr lang="ru-RU" altLang="ru-RU" sz="1000" b="1">
              <a:solidFill>
                <a:srgbClr val="000000"/>
              </a:solidFill>
              <a:ea typeface="SimSun" panose="02010600030101010101" pitchFamily="2" charset="-122"/>
              <a:cs typeface="Estrangelo Edessa" panose="03080600000000000000" pitchFamily="66" charset="0"/>
            </a:endParaRPr>
          </a:p>
          <a:p>
            <a:r>
              <a:rPr lang="ru-RU" altLang="ru-RU" sz="1000" b="1">
                <a:solidFill>
                  <a:srgbClr val="FF0000"/>
                </a:solidFill>
                <a:ea typeface="SimSun" panose="02010600030101010101" pitchFamily="2" charset="-122"/>
                <a:cs typeface="Estrangelo Edessa" panose="03080600000000000000" pitchFamily="66" charset="0"/>
              </a:rPr>
              <a:t>+29, +34°</a:t>
            </a:r>
          </a:p>
        </p:txBody>
      </p:sp>
      <p:pic>
        <p:nvPicPr>
          <p:cNvPr id="83" name="Picture 5"/>
          <p:cNvPicPr>
            <a:picLocks noChangeAspect="1" noChangeArrowheads="1"/>
          </p:cNvPicPr>
          <p:nvPr/>
        </p:nvPicPr>
        <p:blipFill>
          <a:blip r:embed="rId11" cstate="print">
            <a:duotone>
              <a:prstClr val="black"/>
              <a:srgbClr val="0000FF">
                <a:tint val="45000"/>
                <a:satMod val="400000"/>
              </a:srgbClr>
            </a:duotone>
            <a:extLst/>
          </a:blip>
          <a:srcRect/>
          <a:stretch>
            <a:fillRect/>
          </a:stretch>
        </p:blipFill>
        <p:spPr bwMode="auto">
          <a:xfrm>
            <a:off x="4476122" y="5988046"/>
            <a:ext cx="256019" cy="228657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4165" name="Picture 79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5088" y="6343650"/>
            <a:ext cx="33972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66" name="Picture 79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4500563"/>
            <a:ext cx="33972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67" name="Picture 79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4714875"/>
            <a:ext cx="33972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68" name="Picture 79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3857625"/>
            <a:ext cx="33972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69" name="Picture 79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2525" y="5694363"/>
            <a:ext cx="55245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70" name="Picture 79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7388" y="3092450"/>
            <a:ext cx="512762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71" name="Группа 35"/>
          <p:cNvGrpSpPr>
            <a:grpSpLocks/>
          </p:cNvGrpSpPr>
          <p:nvPr/>
        </p:nvGrpSpPr>
        <p:grpSpPr bwMode="auto">
          <a:xfrm>
            <a:off x="3043238" y="5880100"/>
            <a:ext cx="192087" cy="161925"/>
            <a:chOff x="114300" y="5842000"/>
            <a:chExt cx="285750" cy="250825"/>
          </a:xfrm>
        </p:grpSpPr>
        <p:sp>
          <p:nvSpPr>
            <p:cNvPr id="4183" name="Oval 46"/>
            <p:cNvSpPr>
              <a:spLocks noChangeArrowheads="1"/>
            </p:cNvSpPr>
            <p:nvPr/>
          </p:nvSpPr>
          <p:spPr bwMode="auto">
            <a:xfrm>
              <a:off x="114300" y="5987086"/>
              <a:ext cx="106271" cy="105739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defTabSz="8524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524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524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524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524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524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524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524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524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4184" name="Oval 47"/>
            <p:cNvSpPr>
              <a:spLocks noChangeArrowheads="1"/>
            </p:cNvSpPr>
            <p:nvPr/>
          </p:nvSpPr>
          <p:spPr bwMode="auto">
            <a:xfrm>
              <a:off x="199316" y="5842000"/>
              <a:ext cx="106271" cy="105741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defTabSz="8524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524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524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524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524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524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524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524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524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4185" name="Oval 48"/>
            <p:cNvSpPr>
              <a:spLocks noChangeArrowheads="1"/>
            </p:cNvSpPr>
            <p:nvPr/>
          </p:nvSpPr>
          <p:spPr bwMode="auto">
            <a:xfrm>
              <a:off x="293779" y="5987086"/>
              <a:ext cx="106271" cy="105739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defTabSz="8524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524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524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524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524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524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524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524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524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ru-RU" altLang="ru-RU">
                <a:solidFill>
                  <a:srgbClr val="000000"/>
                </a:solidFill>
              </a:endParaRPr>
            </a:p>
          </p:txBody>
        </p:sp>
      </p:grpSp>
      <p:sp>
        <p:nvSpPr>
          <p:cNvPr id="4172" name="Text Box 564"/>
          <p:cNvSpPr txBox="1">
            <a:spLocks noChangeArrowheads="1"/>
          </p:cNvSpPr>
          <p:nvPr/>
        </p:nvSpPr>
        <p:spPr bwMode="auto">
          <a:xfrm>
            <a:off x="5694363" y="5341938"/>
            <a:ext cx="576262" cy="188912"/>
          </a:xfrm>
          <a:prstGeom prst="rect">
            <a:avLst/>
          </a:prstGeom>
          <a:solidFill>
            <a:srgbClr val="FFFFFF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lIns="80502" tIns="40249" rIns="80502" bIns="40249">
            <a:spAutoFit/>
          </a:bodyPr>
          <a:lstStyle>
            <a:lvl1pPr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524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52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52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52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52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ru-RU" sz="700" b="1">
                <a:solidFill>
                  <a:srgbClr val="FF0000"/>
                </a:solidFill>
              </a:rPr>
              <a:t>&gt; </a:t>
            </a:r>
            <a:r>
              <a:rPr lang="ru-RU" altLang="ru-RU" sz="700" b="1">
                <a:solidFill>
                  <a:srgbClr val="FF0000"/>
                </a:solidFill>
              </a:rPr>
              <a:t>(</a:t>
            </a:r>
            <a:r>
              <a:rPr lang="en-US" altLang="ru-RU" sz="700" b="1">
                <a:solidFill>
                  <a:srgbClr val="FF0000"/>
                </a:solidFill>
              </a:rPr>
              <a:t>+</a:t>
            </a:r>
            <a:r>
              <a:rPr lang="ru-RU" altLang="ru-RU" sz="700" b="1">
                <a:solidFill>
                  <a:srgbClr val="FF0000"/>
                </a:solidFill>
              </a:rPr>
              <a:t>30) °С</a:t>
            </a:r>
            <a:r>
              <a:rPr lang="ru-RU" altLang="ru-RU" sz="700">
                <a:solidFill>
                  <a:srgbClr val="FF0000"/>
                </a:solidFill>
              </a:rPr>
              <a:t> </a:t>
            </a:r>
            <a:endParaRPr lang="en-US" altLang="ru-RU" sz="700">
              <a:solidFill>
                <a:srgbClr val="FF0000"/>
              </a:solidFill>
            </a:endParaRPr>
          </a:p>
        </p:txBody>
      </p:sp>
      <p:pic>
        <p:nvPicPr>
          <p:cNvPr id="4173" name="Picture 35" descr="vet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838" y="3059113"/>
            <a:ext cx="352425" cy="23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74" name="Picture 35" descr="vet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475" y="4144963"/>
            <a:ext cx="352425" cy="23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1" name="Прямая со стрелкой 80"/>
          <p:cNvCxnSpPr/>
          <p:nvPr/>
        </p:nvCxnSpPr>
        <p:spPr>
          <a:xfrm>
            <a:off x="6823075" y="4249738"/>
            <a:ext cx="17463" cy="1411287"/>
          </a:xfrm>
          <a:prstGeom prst="straightConnector1">
            <a:avLst/>
          </a:prstGeom>
          <a:ln w="3810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76" name="Oval 291"/>
          <p:cNvSpPr>
            <a:spLocks noChangeArrowheads="1"/>
          </p:cNvSpPr>
          <p:nvPr/>
        </p:nvSpPr>
        <p:spPr bwMode="auto">
          <a:xfrm>
            <a:off x="6215063" y="4683125"/>
            <a:ext cx="987425" cy="688975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68130" tIns="34105" rIns="68130" bIns="34105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9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м/с,</a:t>
            </a:r>
          </a:p>
          <a:p>
            <a:pPr algn="ctr"/>
            <a:r>
              <a:rPr lang="ru-RU" altLang="ru-RU" sz="9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м/с</a:t>
            </a:r>
          </a:p>
        </p:txBody>
      </p:sp>
      <p:cxnSp>
        <p:nvCxnSpPr>
          <p:cNvPr id="84" name="Прямая со стрелкой 83"/>
          <p:cNvCxnSpPr/>
          <p:nvPr/>
        </p:nvCxnSpPr>
        <p:spPr>
          <a:xfrm>
            <a:off x="4535488" y="3765550"/>
            <a:ext cx="17462" cy="1411288"/>
          </a:xfrm>
          <a:prstGeom prst="straightConnector1">
            <a:avLst/>
          </a:prstGeom>
          <a:ln w="3810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 стрелкой 85"/>
          <p:cNvCxnSpPr/>
          <p:nvPr/>
        </p:nvCxnSpPr>
        <p:spPr>
          <a:xfrm>
            <a:off x="2582863" y="3021013"/>
            <a:ext cx="19050" cy="1411287"/>
          </a:xfrm>
          <a:prstGeom prst="straightConnector1">
            <a:avLst/>
          </a:prstGeom>
          <a:ln w="3810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79" name="Oval 291"/>
          <p:cNvSpPr>
            <a:spLocks noChangeArrowheads="1"/>
          </p:cNvSpPr>
          <p:nvPr/>
        </p:nvSpPr>
        <p:spPr bwMode="auto">
          <a:xfrm>
            <a:off x="3944938" y="4071938"/>
            <a:ext cx="987425" cy="688975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68130" tIns="34105" rIns="68130" bIns="34105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9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м/с,</a:t>
            </a:r>
          </a:p>
          <a:p>
            <a:pPr algn="ctr"/>
            <a:r>
              <a:rPr lang="ru-RU" altLang="ru-RU" sz="9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м/с</a:t>
            </a:r>
          </a:p>
        </p:txBody>
      </p:sp>
      <p:sp>
        <p:nvSpPr>
          <p:cNvPr id="4180" name="Oval 291"/>
          <p:cNvSpPr>
            <a:spLocks noChangeArrowheads="1"/>
          </p:cNvSpPr>
          <p:nvPr/>
        </p:nvSpPr>
        <p:spPr bwMode="auto">
          <a:xfrm>
            <a:off x="1917700" y="3351213"/>
            <a:ext cx="1092200" cy="688975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68130" tIns="34105" rIns="68130" bIns="34105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ru-RU" altLang="ru-RU" sz="9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9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м/c, </a:t>
            </a:r>
          </a:p>
          <a:p>
            <a:pPr algn="ctr"/>
            <a:r>
              <a:rPr lang="ru-RU" altLang="ru-RU" sz="9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м/c</a:t>
            </a:r>
          </a:p>
        </p:txBody>
      </p:sp>
      <p:pic>
        <p:nvPicPr>
          <p:cNvPr id="4181" name="Picture 35" descr="vet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288" y="5092700"/>
            <a:ext cx="352425" cy="23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82" name="Picture 35" descr="vet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4175" y="5165725"/>
            <a:ext cx="352425" cy="23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4366983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714750"/>
            <a:ext cx="4572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4" name="Picture 7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714750"/>
            <a:ext cx="4572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3" name="Picture 7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785813"/>
            <a:ext cx="4572000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2" name="Picture 7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785813"/>
            <a:ext cx="4572000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cxnSp>
        <p:nvCxnSpPr>
          <p:cNvPr id="814" name="Прямая соединительная линия 813"/>
          <p:cNvCxnSpPr>
            <a:stCxn id="432" idx="2"/>
          </p:cNvCxnSpPr>
          <p:nvPr/>
        </p:nvCxnSpPr>
        <p:spPr>
          <a:xfrm rot="16200000" flipH="1">
            <a:off x="1625600" y="3713163"/>
            <a:ext cx="5899150" cy="635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7" name="Прямая соединительная линия 836"/>
          <p:cNvCxnSpPr/>
          <p:nvPr/>
        </p:nvCxnSpPr>
        <p:spPr>
          <a:xfrm>
            <a:off x="0" y="3714750"/>
            <a:ext cx="9144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6" name="TextBox 845"/>
          <p:cNvSpPr txBox="1"/>
          <p:nvPr/>
        </p:nvSpPr>
        <p:spPr>
          <a:xfrm>
            <a:off x="0" y="1785926"/>
            <a:ext cx="741718" cy="180556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2091" tIns="36065" rIns="72091" bIns="36065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21234">
              <a:defRPr/>
            </a:pPr>
            <a:r>
              <a:rPr lang="ru-RU" dirty="0">
                <a:solidFill>
                  <a:prstClr val="white"/>
                </a:solidFill>
              </a:rPr>
              <a:t>Самара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18" name="TextBox 817"/>
          <p:cNvSpPr txBox="1"/>
          <p:nvPr/>
        </p:nvSpPr>
        <p:spPr>
          <a:xfrm>
            <a:off x="1571604" y="2571744"/>
            <a:ext cx="864761" cy="180556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2091" tIns="36065" rIns="72091" bIns="36065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21234">
              <a:defRPr/>
            </a:pPr>
            <a:r>
              <a:rPr lang="ru-RU" dirty="0">
                <a:solidFill>
                  <a:prstClr val="white"/>
                </a:solidFill>
              </a:rPr>
              <a:t>Оренбург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10" name="TextBox 809"/>
          <p:cNvSpPr txBox="1"/>
          <p:nvPr/>
        </p:nvSpPr>
        <p:spPr>
          <a:xfrm>
            <a:off x="1857356" y="1071546"/>
            <a:ext cx="679737" cy="180556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2091" tIns="36065" rIns="72091" bIns="36065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21234">
              <a:defRPr/>
            </a:pPr>
            <a:r>
              <a:rPr lang="ru-RU" dirty="0">
                <a:solidFill>
                  <a:prstClr val="white"/>
                </a:solidFill>
              </a:rPr>
              <a:t>Уфа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60" name="TextBox 859"/>
          <p:cNvSpPr txBox="1"/>
          <p:nvPr/>
        </p:nvSpPr>
        <p:spPr>
          <a:xfrm>
            <a:off x="142844" y="3357562"/>
            <a:ext cx="1018289" cy="288278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2091" tIns="36065" rIns="72091" bIns="36065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21234">
              <a:defRPr/>
            </a:pPr>
            <a:r>
              <a:rPr lang="ru-RU" dirty="0">
                <a:solidFill>
                  <a:prstClr val="white"/>
                </a:solidFill>
              </a:rPr>
              <a:t>Республика Казахстан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35" name="TextBox 834"/>
          <p:cNvSpPr txBox="1"/>
          <p:nvPr/>
        </p:nvSpPr>
        <p:spPr>
          <a:xfrm>
            <a:off x="0" y="4214818"/>
            <a:ext cx="724758" cy="180556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2091" tIns="36065" rIns="72091" bIns="36065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21234">
              <a:defRPr/>
            </a:pPr>
            <a:r>
              <a:rPr lang="ru-RU" dirty="0">
                <a:solidFill>
                  <a:prstClr val="white"/>
                </a:solidFill>
              </a:rPr>
              <a:t>Самара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36" name="TextBox 835"/>
          <p:cNvSpPr txBox="1"/>
          <p:nvPr/>
        </p:nvSpPr>
        <p:spPr>
          <a:xfrm>
            <a:off x="1500166" y="5500702"/>
            <a:ext cx="765970" cy="180556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2091" tIns="36065" rIns="72091" bIns="36065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21234">
              <a:defRPr/>
            </a:pPr>
            <a:r>
              <a:rPr lang="ru-RU" dirty="0">
                <a:solidFill>
                  <a:prstClr val="white"/>
                </a:solidFill>
              </a:rPr>
              <a:t>Оренбург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38" name="TextBox 837"/>
          <p:cNvSpPr txBox="1"/>
          <p:nvPr/>
        </p:nvSpPr>
        <p:spPr>
          <a:xfrm>
            <a:off x="2071670" y="3929067"/>
            <a:ext cx="580946" cy="180556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2091" tIns="36065" rIns="72091" bIns="36065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21234">
              <a:defRPr/>
            </a:pPr>
            <a:r>
              <a:rPr lang="ru-RU" dirty="0">
                <a:solidFill>
                  <a:prstClr val="white"/>
                </a:solidFill>
              </a:rPr>
              <a:t>Уфа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39" name="TextBox 838"/>
          <p:cNvSpPr txBox="1"/>
          <p:nvPr/>
        </p:nvSpPr>
        <p:spPr>
          <a:xfrm>
            <a:off x="391242" y="6541460"/>
            <a:ext cx="1145128" cy="180556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2091" tIns="36065" rIns="72091" bIns="36065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21234">
              <a:defRPr/>
            </a:pPr>
            <a:r>
              <a:rPr lang="ru-RU" dirty="0">
                <a:solidFill>
                  <a:prstClr val="white"/>
                </a:solidFill>
              </a:rPr>
              <a:t>Республика Казахстан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41" name="TextBox 840"/>
          <p:cNvSpPr txBox="1"/>
          <p:nvPr/>
        </p:nvSpPr>
        <p:spPr>
          <a:xfrm>
            <a:off x="6143636" y="5572140"/>
            <a:ext cx="944082" cy="180556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2091" tIns="36065" rIns="72091" bIns="36065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21234">
              <a:defRPr/>
            </a:pPr>
            <a:r>
              <a:rPr lang="ru-RU" dirty="0">
                <a:solidFill>
                  <a:prstClr val="white"/>
                </a:solidFill>
              </a:rPr>
              <a:t>Оренбург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42" name="TextBox 841"/>
          <p:cNvSpPr txBox="1"/>
          <p:nvPr/>
        </p:nvSpPr>
        <p:spPr>
          <a:xfrm>
            <a:off x="6487224" y="3993617"/>
            <a:ext cx="589343" cy="180556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2091" tIns="36065" rIns="72091" bIns="36065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21234">
              <a:defRPr/>
            </a:pPr>
            <a:r>
              <a:rPr lang="ru-RU" dirty="0">
                <a:solidFill>
                  <a:prstClr val="white"/>
                </a:solidFill>
              </a:rPr>
              <a:t>Уфа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43" name="TextBox 842"/>
          <p:cNvSpPr txBox="1"/>
          <p:nvPr/>
        </p:nvSpPr>
        <p:spPr>
          <a:xfrm>
            <a:off x="4643438" y="6572272"/>
            <a:ext cx="1068669" cy="180556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2091" tIns="36065" rIns="72091" bIns="36065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21234">
              <a:defRPr/>
            </a:pPr>
            <a:r>
              <a:rPr lang="ru-RU" dirty="0">
                <a:solidFill>
                  <a:prstClr val="white"/>
                </a:solidFill>
              </a:rPr>
              <a:t>Республика Казахстан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11" name="TextBox 810"/>
          <p:cNvSpPr txBox="1"/>
          <p:nvPr/>
        </p:nvSpPr>
        <p:spPr>
          <a:xfrm>
            <a:off x="4572000" y="1285860"/>
            <a:ext cx="606884" cy="180556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2091" tIns="36065" rIns="72091" bIns="36065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21234">
              <a:defRPr/>
            </a:pPr>
            <a:r>
              <a:rPr lang="ru-RU" dirty="0">
                <a:solidFill>
                  <a:prstClr val="white"/>
                </a:solidFill>
              </a:rPr>
              <a:t>Самара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17" name="TextBox 816"/>
          <p:cNvSpPr txBox="1"/>
          <p:nvPr/>
        </p:nvSpPr>
        <p:spPr>
          <a:xfrm>
            <a:off x="6072198" y="2571744"/>
            <a:ext cx="944082" cy="180556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2091" tIns="36065" rIns="72091" bIns="36065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21234">
              <a:defRPr/>
            </a:pPr>
            <a:r>
              <a:rPr lang="ru-RU" dirty="0">
                <a:solidFill>
                  <a:prstClr val="white"/>
                </a:solidFill>
              </a:rPr>
              <a:t>Оренбург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20" name="TextBox 819"/>
          <p:cNvSpPr txBox="1"/>
          <p:nvPr/>
        </p:nvSpPr>
        <p:spPr>
          <a:xfrm>
            <a:off x="4866191" y="3382386"/>
            <a:ext cx="1068669" cy="180556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2091" tIns="36065" rIns="72091" bIns="36065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21234">
              <a:defRPr/>
            </a:pPr>
            <a:r>
              <a:rPr lang="ru-RU" dirty="0">
                <a:solidFill>
                  <a:prstClr val="white"/>
                </a:solidFill>
              </a:rPr>
              <a:t>Республика Казахстан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43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766763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1556" tIns="30782" rIns="61556" bIns="30782" anchor="ctr"/>
          <a:lstStyle>
            <a:defPPr>
              <a:defRPr lang="ru-RU"/>
            </a:defPPr>
            <a:lvl1pPr algn="ctr" defTabSz="778206">
              <a:defRPr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 marL="389626" defTabSz="779252">
              <a:defRPr sz="1500"/>
            </a:lvl2pPr>
            <a:lvl3pPr marL="779252" defTabSz="779252">
              <a:defRPr sz="1500"/>
            </a:lvl3pPr>
            <a:lvl4pPr marL="1168878" defTabSz="779252">
              <a:defRPr sz="1500"/>
            </a:lvl4pPr>
            <a:lvl5pPr marL="1558503" defTabSz="779252"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pPr defTabSz="650060">
              <a:defRPr/>
            </a:pPr>
            <a:r>
              <a:rPr lang="ru-RU" sz="1400" dirty="0"/>
              <a:t>ПРОГНОЗ </a:t>
            </a:r>
            <a:r>
              <a:rPr lang="ru-RU" sz="1400" dirty="0">
                <a:solidFill>
                  <a:srgbClr val="FFFFFF"/>
                </a:solidFill>
              </a:rPr>
              <a:t> </a:t>
            </a:r>
            <a:r>
              <a:rPr lang="ru-RU" sz="1400" dirty="0" smtClean="0">
                <a:solidFill>
                  <a:srgbClr val="FFFFFF"/>
                </a:solidFill>
              </a:rPr>
              <a:t>ТЕМПЕРАТУРНОГО ФОНА </a:t>
            </a:r>
            <a:r>
              <a:rPr lang="ru-RU" sz="1400" dirty="0" smtClean="0"/>
              <a:t>НА </a:t>
            </a:r>
            <a:r>
              <a:rPr lang="ru-RU" sz="1400" dirty="0"/>
              <a:t>ТЕРРИТОРИИ</a:t>
            </a:r>
          </a:p>
          <a:p>
            <a:pPr defTabSz="650060">
              <a:defRPr/>
            </a:pPr>
            <a:r>
              <a:rPr lang="ru-RU" sz="1400" dirty="0"/>
              <a:t>ОРЕНБУРГСКОЙ  ОБЛАСТИ  НА </a:t>
            </a:r>
            <a:r>
              <a:rPr lang="ru-RU" sz="1400" dirty="0" smtClean="0"/>
              <a:t>26.05.2021</a:t>
            </a:r>
            <a:endParaRPr lang="ru-RU" sz="1400" dirty="0"/>
          </a:p>
        </p:txBody>
      </p:sp>
      <p:sp>
        <p:nvSpPr>
          <p:cNvPr id="431" name="TextBox 430"/>
          <p:cNvSpPr txBox="1"/>
          <p:nvPr/>
        </p:nvSpPr>
        <p:spPr>
          <a:xfrm>
            <a:off x="6429388" y="1071546"/>
            <a:ext cx="679737" cy="180556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2091" tIns="36065" rIns="72091" bIns="36065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21234">
              <a:defRPr/>
            </a:pPr>
            <a:r>
              <a:rPr lang="ru-RU" dirty="0">
                <a:solidFill>
                  <a:prstClr val="white"/>
                </a:solidFill>
              </a:rPr>
              <a:t>Уфа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433" name="TextBox 432"/>
          <p:cNvSpPr txBox="1"/>
          <p:nvPr/>
        </p:nvSpPr>
        <p:spPr>
          <a:xfrm>
            <a:off x="4572000" y="4214818"/>
            <a:ext cx="756426" cy="180556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2091" tIns="36065" rIns="72091" bIns="36065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21234">
              <a:defRPr/>
            </a:pPr>
            <a:r>
              <a:rPr lang="ru-RU" dirty="0">
                <a:solidFill>
                  <a:prstClr val="white"/>
                </a:solidFill>
              </a:rPr>
              <a:t>Самара</a:t>
            </a:r>
            <a:endParaRPr lang="ru-RU" sz="1000" dirty="0">
              <a:solidFill>
                <a:prstClr val="white"/>
              </a:solidFill>
            </a:endParaRPr>
          </a:p>
        </p:txBody>
      </p:sp>
      <p:pic>
        <p:nvPicPr>
          <p:cNvPr id="10317" name="Picture 7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929688" y="1857375"/>
            <a:ext cx="214312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44" name="Picture 7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7688" y="1928813"/>
            <a:ext cx="214312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45" name="Picture 7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7688" y="5072063"/>
            <a:ext cx="214312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46" name="Picture 7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929688" y="5072063"/>
            <a:ext cx="214312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sp>
        <p:nvSpPr>
          <p:cNvPr id="33" name="TextBox 32"/>
          <p:cNvSpPr txBox="1"/>
          <p:nvPr/>
        </p:nvSpPr>
        <p:spPr>
          <a:xfrm>
            <a:off x="5776771" y="821878"/>
            <a:ext cx="2438567" cy="229130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74459" tIns="37257" rIns="74459" bIns="37257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375147">
              <a:defRPr/>
            </a:pPr>
            <a:r>
              <a:rPr lang="ru-RU" sz="1000" dirty="0" smtClean="0">
                <a:solidFill>
                  <a:prstClr val="black"/>
                </a:solidFill>
              </a:rPr>
              <a:t>12.00 </a:t>
            </a:r>
            <a:r>
              <a:rPr lang="ru-RU" sz="1000" dirty="0">
                <a:solidFill>
                  <a:prstClr val="black"/>
                </a:solidFill>
              </a:rPr>
              <a:t>(мест.) </a:t>
            </a:r>
            <a:r>
              <a:rPr lang="ru-RU" sz="1000" dirty="0" smtClean="0">
                <a:solidFill>
                  <a:prstClr val="black"/>
                </a:solidFill>
              </a:rPr>
              <a:t>26.05.2021</a:t>
            </a:r>
            <a:endParaRPr lang="ru-RU" sz="1000" dirty="0">
              <a:solidFill>
                <a:prstClr val="black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053808" y="3754383"/>
            <a:ext cx="2438567" cy="229130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74459" tIns="37257" rIns="74459" bIns="37257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375147">
              <a:defRPr/>
            </a:pPr>
            <a:r>
              <a:rPr lang="ru-RU" sz="1000" dirty="0" smtClean="0">
                <a:solidFill>
                  <a:prstClr val="black"/>
                </a:solidFill>
              </a:rPr>
              <a:t>16.00 </a:t>
            </a:r>
            <a:r>
              <a:rPr lang="ru-RU" sz="1000" dirty="0">
                <a:solidFill>
                  <a:prstClr val="black"/>
                </a:solidFill>
              </a:rPr>
              <a:t>(мест.) </a:t>
            </a:r>
            <a:r>
              <a:rPr lang="ru-RU" sz="1000" dirty="0" smtClean="0">
                <a:solidFill>
                  <a:prstClr val="black"/>
                </a:solidFill>
              </a:rPr>
              <a:t>26.05.2021</a:t>
            </a:r>
            <a:endParaRPr lang="ru-RU" sz="1000" dirty="0">
              <a:solidFill>
                <a:prstClr val="black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665004" y="3754360"/>
            <a:ext cx="2438567" cy="229130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74459" tIns="37257" rIns="74459" bIns="37257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375147">
              <a:defRPr/>
            </a:pPr>
            <a:r>
              <a:rPr lang="ru-RU" sz="1000" dirty="0" smtClean="0">
                <a:solidFill>
                  <a:prstClr val="black"/>
                </a:solidFill>
              </a:rPr>
              <a:t>19.00 </a:t>
            </a:r>
            <a:r>
              <a:rPr lang="ru-RU" sz="1000" dirty="0">
                <a:solidFill>
                  <a:prstClr val="black"/>
                </a:solidFill>
              </a:rPr>
              <a:t>(мест.) </a:t>
            </a:r>
            <a:r>
              <a:rPr lang="ru-RU" sz="1000" dirty="0" smtClean="0">
                <a:solidFill>
                  <a:prstClr val="black"/>
                </a:solidFill>
              </a:rPr>
              <a:t>26.05.2021</a:t>
            </a:r>
            <a:endParaRPr lang="ru-RU" sz="1000" dirty="0">
              <a:solidFill>
                <a:prstClr val="black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000100" y="804184"/>
            <a:ext cx="2438567" cy="229130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74459" tIns="37257" rIns="74459" bIns="37257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375147">
              <a:defRPr/>
            </a:pPr>
            <a:r>
              <a:rPr lang="ru-RU" sz="1000" dirty="0" smtClean="0">
                <a:solidFill>
                  <a:prstClr val="black"/>
                </a:solidFill>
              </a:rPr>
              <a:t>08.00 </a:t>
            </a:r>
            <a:r>
              <a:rPr lang="ru-RU" sz="1000" dirty="0">
                <a:solidFill>
                  <a:prstClr val="black"/>
                </a:solidFill>
              </a:rPr>
              <a:t>(мест.) </a:t>
            </a:r>
            <a:r>
              <a:rPr lang="ru-RU" sz="1000" dirty="0" smtClean="0">
                <a:solidFill>
                  <a:prstClr val="black"/>
                </a:solidFill>
              </a:rPr>
              <a:t> 26.05.2021</a:t>
            </a:r>
            <a:endParaRPr lang="ru-RU" sz="10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714750"/>
            <a:ext cx="4572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4" name="Picture 7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714750"/>
            <a:ext cx="4572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3" name="Picture 7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785813"/>
            <a:ext cx="4572000" cy="297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2" name="Picture 7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785813"/>
            <a:ext cx="4572000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cxnSp>
        <p:nvCxnSpPr>
          <p:cNvPr id="814" name="Прямая соединительная линия 813"/>
          <p:cNvCxnSpPr>
            <a:stCxn id="432" idx="2"/>
          </p:cNvCxnSpPr>
          <p:nvPr/>
        </p:nvCxnSpPr>
        <p:spPr>
          <a:xfrm rot="5400000">
            <a:off x="1527969" y="3810794"/>
            <a:ext cx="6091237" cy="317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7" name="Прямая соединительная линия 836"/>
          <p:cNvCxnSpPr/>
          <p:nvPr/>
        </p:nvCxnSpPr>
        <p:spPr>
          <a:xfrm flipV="1">
            <a:off x="0" y="3702050"/>
            <a:ext cx="9144000" cy="4445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6" name="TextBox 845"/>
          <p:cNvSpPr txBox="1"/>
          <p:nvPr/>
        </p:nvSpPr>
        <p:spPr>
          <a:xfrm>
            <a:off x="142844" y="1357298"/>
            <a:ext cx="590402" cy="182963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4473" tIns="37257" rIns="74473" bIns="37257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45093">
              <a:defRPr/>
            </a:pPr>
            <a:r>
              <a:rPr lang="ru-RU" dirty="0">
                <a:solidFill>
                  <a:prstClr val="white"/>
                </a:solidFill>
              </a:rPr>
              <a:t>Самара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18" name="TextBox 817"/>
          <p:cNvSpPr txBox="1"/>
          <p:nvPr/>
        </p:nvSpPr>
        <p:spPr>
          <a:xfrm>
            <a:off x="1714480" y="2500306"/>
            <a:ext cx="688344" cy="182963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4473" tIns="37257" rIns="74473" bIns="37257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45093">
              <a:defRPr/>
            </a:pPr>
            <a:r>
              <a:rPr lang="ru-RU" dirty="0">
                <a:solidFill>
                  <a:prstClr val="white"/>
                </a:solidFill>
              </a:rPr>
              <a:t>Оренбург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10" name="TextBox 809"/>
          <p:cNvSpPr txBox="1"/>
          <p:nvPr/>
        </p:nvSpPr>
        <p:spPr>
          <a:xfrm>
            <a:off x="1857356" y="1000108"/>
            <a:ext cx="541066" cy="182963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4473" tIns="37257" rIns="74473" bIns="37257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45093">
              <a:defRPr/>
            </a:pPr>
            <a:r>
              <a:rPr lang="ru-RU" dirty="0">
                <a:solidFill>
                  <a:prstClr val="white"/>
                </a:solidFill>
              </a:rPr>
              <a:t>Уфа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60" name="TextBox 859"/>
          <p:cNvSpPr txBox="1"/>
          <p:nvPr/>
        </p:nvSpPr>
        <p:spPr>
          <a:xfrm>
            <a:off x="285720" y="3357562"/>
            <a:ext cx="810551" cy="290685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4473" tIns="37257" rIns="74473" bIns="37257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45093">
              <a:defRPr/>
            </a:pPr>
            <a:r>
              <a:rPr lang="ru-RU" dirty="0">
                <a:solidFill>
                  <a:prstClr val="white"/>
                </a:solidFill>
              </a:rPr>
              <a:t>Республика Казахстан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35" name="TextBox 834"/>
          <p:cNvSpPr txBox="1"/>
          <p:nvPr/>
        </p:nvSpPr>
        <p:spPr>
          <a:xfrm>
            <a:off x="0" y="4214818"/>
            <a:ext cx="576902" cy="182963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4473" tIns="37257" rIns="74473" bIns="37257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45093">
              <a:defRPr/>
            </a:pPr>
            <a:r>
              <a:rPr lang="ru-RU" dirty="0">
                <a:solidFill>
                  <a:prstClr val="white"/>
                </a:solidFill>
              </a:rPr>
              <a:t>Самара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36" name="TextBox 835"/>
          <p:cNvSpPr txBox="1"/>
          <p:nvPr/>
        </p:nvSpPr>
        <p:spPr>
          <a:xfrm>
            <a:off x="1643042" y="5500702"/>
            <a:ext cx="609707" cy="182963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4473" tIns="37257" rIns="74473" bIns="37257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45093">
              <a:defRPr/>
            </a:pPr>
            <a:r>
              <a:rPr lang="ru-RU" dirty="0">
                <a:solidFill>
                  <a:prstClr val="white"/>
                </a:solidFill>
              </a:rPr>
              <a:t>Оренбург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38" name="TextBox 837"/>
          <p:cNvSpPr txBox="1"/>
          <p:nvPr/>
        </p:nvSpPr>
        <p:spPr>
          <a:xfrm>
            <a:off x="1928794" y="4000504"/>
            <a:ext cx="462429" cy="182963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4473" tIns="37257" rIns="74473" bIns="37257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45093">
              <a:defRPr/>
            </a:pPr>
            <a:r>
              <a:rPr lang="ru-RU" dirty="0">
                <a:solidFill>
                  <a:prstClr val="white"/>
                </a:solidFill>
              </a:rPr>
              <a:t>Уфа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39" name="TextBox 838"/>
          <p:cNvSpPr txBox="1"/>
          <p:nvPr/>
        </p:nvSpPr>
        <p:spPr>
          <a:xfrm>
            <a:off x="214282" y="6429396"/>
            <a:ext cx="911515" cy="290685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4473" tIns="37257" rIns="74473" bIns="37257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45093">
              <a:defRPr/>
            </a:pPr>
            <a:r>
              <a:rPr lang="ru-RU" dirty="0">
                <a:solidFill>
                  <a:prstClr val="white"/>
                </a:solidFill>
              </a:rPr>
              <a:t>Республика Казахстан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41" name="TextBox 840"/>
          <p:cNvSpPr txBox="1"/>
          <p:nvPr/>
        </p:nvSpPr>
        <p:spPr>
          <a:xfrm>
            <a:off x="6357950" y="5500702"/>
            <a:ext cx="751483" cy="182963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4473" tIns="37257" rIns="74473" bIns="37257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45093">
              <a:defRPr/>
            </a:pPr>
            <a:r>
              <a:rPr lang="ru-RU" dirty="0">
                <a:solidFill>
                  <a:prstClr val="white"/>
                </a:solidFill>
              </a:rPr>
              <a:t>Оренбург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42" name="TextBox 841"/>
          <p:cNvSpPr txBox="1"/>
          <p:nvPr/>
        </p:nvSpPr>
        <p:spPr>
          <a:xfrm>
            <a:off x="6500826" y="3929066"/>
            <a:ext cx="469113" cy="182963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4473" tIns="37257" rIns="74473" bIns="37257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45093">
              <a:defRPr/>
            </a:pPr>
            <a:r>
              <a:rPr lang="ru-RU" dirty="0">
                <a:solidFill>
                  <a:prstClr val="white"/>
                </a:solidFill>
              </a:rPr>
              <a:t>Уфа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43" name="TextBox 842"/>
          <p:cNvSpPr txBox="1"/>
          <p:nvPr/>
        </p:nvSpPr>
        <p:spPr>
          <a:xfrm>
            <a:off x="4643438" y="6429396"/>
            <a:ext cx="850653" cy="290685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4473" tIns="37257" rIns="74473" bIns="37257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45093">
              <a:defRPr/>
            </a:pPr>
            <a:r>
              <a:rPr lang="ru-RU" dirty="0">
                <a:solidFill>
                  <a:prstClr val="white"/>
                </a:solidFill>
              </a:rPr>
              <a:t>Республика Казахстан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11" name="TextBox 810"/>
          <p:cNvSpPr txBox="1"/>
          <p:nvPr/>
        </p:nvSpPr>
        <p:spPr>
          <a:xfrm>
            <a:off x="4714876" y="1214422"/>
            <a:ext cx="483076" cy="182963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4473" tIns="37257" rIns="74473" bIns="37257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45093">
              <a:defRPr/>
            </a:pPr>
            <a:r>
              <a:rPr lang="ru-RU" dirty="0">
                <a:solidFill>
                  <a:prstClr val="white"/>
                </a:solidFill>
              </a:rPr>
              <a:t>Самара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17" name="TextBox 816"/>
          <p:cNvSpPr txBox="1"/>
          <p:nvPr/>
        </p:nvSpPr>
        <p:spPr>
          <a:xfrm>
            <a:off x="6286512" y="2571744"/>
            <a:ext cx="751483" cy="182963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4473" tIns="37257" rIns="74473" bIns="37257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45093">
              <a:defRPr/>
            </a:pPr>
            <a:r>
              <a:rPr lang="ru-RU" dirty="0">
                <a:solidFill>
                  <a:prstClr val="white"/>
                </a:solidFill>
              </a:rPr>
              <a:t>Оренбург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20" name="TextBox 819"/>
          <p:cNvSpPr txBox="1"/>
          <p:nvPr/>
        </p:nvSpPr>
        <p:spPr>
          <a:xfrm>
            <a:off x="4733029" y="3361572"/>
            <a:ext cx="850653" cy="290685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4473" tIns="37257" rIns="74473" bIns="37257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45093">
              <a:defRPr/>
            </a:pPr>
            <a:r>
              <a:rPr lang="ru-RU" dirty="0">
                <a:solidFill>
                  <a:prstClr val="white"/>
                </a:solidFill>
              </a:rPr>
              <a:t>Республика Казахстан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43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766763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3591" tIns="31800" rIns="63591" bIns="31800" anchor="ctr"/>
          <a:lstStyle>
            <a:defPPr>
              <a:defRPr lang="ru-RU"/>
            </a:defPPr>
            <a:lvl1pPr algn="ctr" defTabSz="778206">
              <a:defRPr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 marL="389626" defTabSz="779252">
              <a:defRPr sz="1500"/>
            </a:lvl2pPr>
            <a:lvl3pPr marL="779252" defTabSz="779252">
              <a:defRPr sz="1500"/>
            </a:lvl3pPr>
            <a:lvl4pPr marL="1168878" defTabSz="779252">
              <a:defRPr sz="1500"/>
            </a:lvl4pPr>
            <a:lvl5pPr marL="1558503" defTabSz="779252"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pPr defTabSz="671564">
              <a:defRPr/>
            </a:pPr>
            <a:r>
              <a:rPr lang="ru-RU" sz="1400" dirty="0"/>
              <a:t>ПРОГНОЗ </a:t>
            </a:r>
            <a:r>
              <a:rPr lang="ru-RU" sz="1400" dirty="0">
                <a:solidFill>
                  <a:srgbClr val="FFFFFF"/>
                </a:solidFill>
              </a:rPr>
              <a:t> ПОРЫВОВ ВЕТРА </a:t>
            </a:r>
            <a:r>
              <a:rPr lang="ru-RU" sz="1400" dirty="0"/>
              <a:t>НА ТЕРРИТОРИИ</a:t>
            </a:r>
          </a:p>
          <a:p>
            <a:pPr defTabSz="671564">
              <a:defRPr/>
            </a:pPr>
            <a:r>
              <a:rPr lang="ru-RU" sz="1400" dirty="0"/>
              <a:t>ОРЕНБУРГСКОЙ  ОБЛАСТИ  НА </a:t>
            </a:r>
            <a:r>
              <a:rPr lang="ru-RU" sz="1400" dirty="0" smtClean="0"/>
              <a:t>26.05.2021</a:t>
            </a:r>
            <a:endParaRPr lang="ru-RU" sz="1400" dirty="0"/>
          </a:p>
        </p:txBody>
      </p:sp>
      <p:sp>
        <p:nvSpPr>
          <p:cNvPr id="431" name="TextBox 430"/>
          <p:cNvSpPr txBox="1"/>
          <p:nvPr/>
        </p:nvSpPr>
        <p:spPr>
          <a:xfrm>
            <a:off x="6429388" y="1000108"/>
            <a:ext cx="541066" cy="182963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4473" tIns="37257" rIns="74473" bIns="37257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45093">
              <a:defRPr/>
            </a:pPr>
            <a:r>
              <a:rPr lang="ru-RU" dirty="0">
                <a:solidFill>
                  <a:prstClr val="white"/>
                </a:solidFill>
              </a:rPr>
              <a:t>Уфа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433" name="TextBox 432"/>
          <p:cNvSpPr txBox="1"/>
          <p:nvPr/>
        </p:nvSpPr>
        <p:spPr>
          <a:xfrm>
            <a:off x="4714876" y="4357694"/>
            <a:ext cx="602110" cy="182963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74473" tIns="37257" rIns="74473" bIns="37257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745093">
              <a:defRPr/>
            </a:pPr>
            <a:r>
              <a:rPr lang="ru-RU" dirty="0">
                <a:solidFill>
                  <a:prstClr val="white"/>
                </a:solidFill>
              </a:rPr>
              <a:t>Самара</a:t>
            </a:r>
            <a:endParaRPr lang="ru-RU" sz="1000" dirty="0">
              <a:solidFill>
                <a:prstClr val="white"/>
              </a:solidFill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11663" y="2114550"/>
            <a:ext cx="160337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11663" y="5278438"/>
            <a:ext cx="160337" cy="157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943975" y="5243513"/>
            <a:ext cx="165100" cy="161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943975" y="2079625"/>
            <a:ext cx="165100" cy="16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sp>
        <p:nvSpPr>
          <p:cNvPr id="33" name="TextBox 32"/>
          <p:cNvSpPr txBox="1"/>
          <p:nvPr/>
        </p:nvSpPr>
        <p:spPr>
          <a:xfrm>
            <a:off x="5776771" y="821878"/>
            <a:ext cx="2438567" cy="229130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74459" tIns="37257" rIns="74459" bIns="37257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375147">
              <a:defRPr/>
            </a:pPr>
            <a:r>
              <a:rPr lang="ru-RU" sz="1000" dirty="0" smtClean="0">
                <a:solidFill>
                  <a:prstClr val="black"/>
                </a:solidFill>
              </a:rPr>
              <a:t>12.00 </a:t>
            </a:r>
            <a:r>
              <a:rPr lang="ru-RU" sz="1000" dirty="0">
                <a:solidFill>
                  <a:prstClr val="black"/>
                </a:solidFill>
              </a:rPr>
              <a:t>(мест.) </a:t>
            </a:r>
            <a:r>
              <a:rPr lang="ru-RU" sz="1000" dirty="0" smtClean="0">
                <a:solidFill>
                  <a:prstClr val="black"/>
                </a:solidFill>
              </a:rPr>
              <a:t>26.05.2021</a:t>
            </a:r>
            <a:endParaRPr lang="ru-RU" sz="1000" dirty="0">
              <a:solidFill>
                <a:prstClr val="black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053808" y="3754383"/>
            <a:ext cx="2438567" cy="229130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74459" tIns="37257" rIns="74459" bIns="37257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375147">
              <a:defRPr/>
            </a:pPr>
            <a:r>
              <a:rPr lang="ru-RU" sz="1000" dirty="0" smtClean="0">
                <a:solidFill>
                  <a:prstClr val="black"/>
                </a:solidFill>
              </a:rPr>
              <a:t>15.00 </a:t>
            </a:r>
            <a:r>
              <a:rPr lang="ru-RU" sz="1000" dirty="0">
                <a:solidFill>
                  <a:prstClr val="black"/>
                </a:solidFill>
              </a:rPr>
              <a:t>(мест.) </a:t>
            </a:r>
            <a:r>
              <a:rPr lang="ru-RU" sz="1000" dirty="0" smtClean="0">
                <a:solidFill>
                  <a:prstClr val="black"/>
                </a:solidFill>
              </a:rPr>
              <a:t>26.05.2021</a:t>
            </a:r>
            <a:endParaRPr lang="ru-RU" sz="1000" dirty="0">
              <a:solidFill>
                <a:prstClr val="black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665004" y="3754360"/>
            <a:ext cx="2438567" cy="229130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74459" tIns="37257" rIns="74459" bIns="37257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375147">
              <a:defRPr/>
            </a:pPr>
            <a:r>
              <a:rPr lang="ru-RU" sz="1000" dirty="0" smtClean="0">
                <a:solidFill>
                  <a:prstClr val="black"/>
                </a:solidFill>
              </a:rPr>
              <a:t>20.00 </a:t>
            </a:r>
            <a:r>
              <a:rPr lang="ru-RU" sz="1000" dirty="0">
                <a:solidFill>
                  <a:prstClr val="black"/>
                </a:solidFill>
              </a:rPr>
              <a:t>(мест.) </a:t>
            </a:r>
            <a:r>
              <a:rPr lang="ru-RU" sz="1000" dirty="0" smtClean="0">
                <a:solidFill>
                  <a:prstClr val="black"/>
                </a:solidFill>
              </a:rPr>
              <a:t>26.05.2021</a:t>
            </a:r>
            <a:endParaRPr lang="ru-RU" sz="1000" dirty="0">
              <a:solidFill>
                <a:prstClr val="black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000100" y="804184"/>
            <a:ext cx="2438567" cy="229130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74459" tIns="37257" rIns="74459" bIns="37257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375147">
              <a:defRPr/>
            </a:pPr>
            <a:r>
              <a:rPr lang="ru-RU" sz="1000" dirty="0" smtClean="0">
                <a:solidFill>
                  <a:prstClr val="black"/>
                </a:solidFill>
              </a:rPr>
              <a:t>08.00 </a:t>
            </a:r>
            <a:r>
              <a:rPr lang="ru-RU" sz="1000" dirty="0">
                <a:solidFill>
                  <a:prstClr val="black"/>
                </a:solidFill>
              </a:rPr>
              <a:t>(мест.) </a:t>
            </a:r>
            <a:r>
              <a:rPr lang="ru-RU" sz="1000" dirty="0" smtClean="0">
                <a:solidFill>
                  <a:prstClr val="black"/>
                </a:solidFill>
              </a:rPr>
              <a:t> 26.05.2021</a:t>
            </a:r>
            <a:endParaRPr lang="ru-RU" sz="10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0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5" t="18001" b="7732"/>
          <a:stretch>
            <a:fillRect/>
          </a:stretch>
        </p:blipFill>
        <p:spPr bwMode="auto">
          <a:xfrm>
            <a:off x="-22225" y="652463"/>
            <a:ext cx="9156700" cy="620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273925" y="736600"/>
            <a:ext cx="1835150" cy="190023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489" tIns="39247" rIns="78489" bIns="39247" anchor="ctr"/>
          <a:lstStyle/>
          <a:p>
            <a:pPr marL="0" marR="0" lvl="0" indent="0" algn="ctr" defTabSz="91318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3010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736600"/>
          </a:xfrm>
          <a:prstGeom prst="rect">
            <a:avLst/>
          </a:prstGeom>
          <a:solidFill>
            <a:srgbClr val="204D8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392" tIns="32206" rIns="64392" bIns="32206" anchor="ctr"/>
          <a:lstStyle>
            <a:defPPr>
              <a:defRPr lang="ru-RU"/>
            </a:defPPr>
            <a:lvl1pPr marL="0" algn="ctr" defTabSz="779252" eaLnBrk="1" latinLnBrk="0" hangingPunct="1">
              <a:defRPr sz="1500">
                <a:solidFill>
                  <a:schemeClr val="bg1"/>
                </a:solidFill>
                <a:cs typeface="Times New Roman" pitchFamily="18" charset="0"/>
              </a:defRPr>
            </a:lvl1pPr>
            <a:lvl2pPr marL="389626" defTabSz="779252" eaLnBrk="1" latinLnBrk="0" hangingPunct="1">
              <a:defRPr sz="1500">
                <a:solidFill>
                  <a:schemeClr val="lt1"/>
                </a:solidFill>
                <a:latin typeface="+mn-lt"/>
                <a:cs typeface="+mn-cs"/>
              </a:defRPr>
            </a:lvl2pPr>
            <a:lvl3pPr marL="779252" defTabSz="779252" eaLnBrk="1" latinLnBrk="0" hangingPunct="1">
              <a:defRPr sz="1500">
                <a:solidFill>
                  <a:schemeClr val="lt1"/>
                </a:solidFill>
                <a:latin typeface="+mn-lt"/>
                <a:cs typeface="+mn-cs"/>
              </a:defRPr>
            </a:lvl3pPr>
            <a:lvl4pPr marL="1168878" defTabSz="779252" eaLnBrk="1" latinLnBrk="0" hangingPunct="1">
              <a:defRPr sz="1500">
                <a:solidFill>
                  <a:schemeClr val="lt1"/>
                </a:solidFill>
                <a:latin typeface="+mn-lt"/>
                <a:cs typeface="+mn-cs"/>
              </a:defRPr>
            </a:lvl4pPr>
            <a:lvl5pPr marL="1558503" defTabSz="779252" eaLnBrk="1" latinLnBrk="0" hangingPunct="1">
              <a:defRPr sz="1500">
                <a:solidFill>
                  <a:schemeClr val="lt1"/>
                </a:solidFill>
                <a:latin typeface="+mn-lt"/>
                <a:cs typeface="+mn-cs"/>
              </a:defRPr>
            </a:lvl5pPr>
            <a:lvl6pPr marL="1948129" defTabSz="779252">
              <a:defRPr sz="1500">
                <a:solidFill>
                  <a:schemeClr val="lt1"/>
                </a:solidFill>
                <a:latin typeface="+mn-lt"/>
                <a:cs typeface="+mn-cs"/>
              </a:defRPr>
            </a:lvl6pPr>
            <a:lvl7pPr marL="2337755" defTabSz="779252">
              <a:defRPr sz="1500">
                <a:solidFill>
                  <a:schemeClr val="lt1"/>
                </a:solidFill>
                <a:latin typeface="+mn-lt"/>
                <a:cs typeface="+mn-cs"/>
              </a:defRPr>
            </a:lvl7pPr>
            <a:lvl8pPr marL="2727381" defTabSz="779252">
              <a:defRPr sz="1500">
                <a:solidFill>
                  <a:schemeClr val="lt1"/>
                </a:solidFill>
                <a:latin typeface="+mn-lt"/>
                <a:cs typeface="+mn-cs"/>
              </a:defRPr>
            </a:lvl8pPr>
            <a:lvl9pPr marL="3117007" defTabSz="779252">
              <a:defRPr sz="1500"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 marL="0" marR="0" lvl="0" indent="0" algn="ctr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itchFamily="18" charset="0"/>
              </a:rPr>
              <a:t>ПРОГНОЗИРУЕМАЯ ПОЖАРООПАСНАЯ ОБСТАНОВКА НА ТЕРРИТОРИИ </a:t>
            </a:r>
          </a:p>
          <a:p>
            <a:pPr marL="0" marR="0" lvl="0" indent="0" algn="ctr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itchFamily="18" charset="0"/>
              </a:rPr>
              <a:t>ОРЕНБУРГСКОЙ ОБЛАСТИ </a:t>
            </a:r>
            <a:r>
              <a:rPr kumimoji="0" lang="ru-RU" alt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itchFamily="18" charset="0"/>
              </a:rPr>
              <a:t>НА </a:t>
            </a:r>
            <a:r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itchFamily="18" charset="0"/>
              </a:rPr>
              <a:t>26.05.2021</a:t>
            </a:r>
            <a:endParaRPr kumimoji="0" lang="ru-RU" altLang="ru-RU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itchFamily="18" charset="0"/>
            </a:endParaRPr>
          </a:p>
        </p:txBody>
      </p:sp>
      <p:grpSp>
        <p:nvGrpSpPr>
          <p:cNvPr id="10245" name="Группа 1"/>
          <p:cNvGrpSpPr>
            <a:grpSpLocks/>
          </p:cNvGrpSpPr>
          <p:nvPr/>
        </p:nvGrpSpPr>
        <p:grpSpPr bwMode="auto">
          <a:xfrm>
            <a:off x="7415213" y="736600"/>
            <a:ext cx="1657350" cy="1406525"/>
            <a:chOff x="7018338" y="1254125"/>
            <a:chExt cx="1657350" cy="1406945"/>
          </a:xfrm>
        </p:grpSpPr>
        <p:sp>
          <p:nvSpPr>
            <p:cNvPr id="10324" name="Rectangle 197"/>
            <p:cNvSpPr>
              <a:spLocks noChangeArrowheads="1"/>
            </p:cNvSpPr>
            <p:nvPr/>
          </p:nvSpPr>
          <p:spPr bwMode="auto">
            <a:xfrm>
              <a:off x="7018338" y="1327065"/>
              <a:ext cx="289334" cy="179034"/>
            </a:xfrm>
            <a:prstGeom prst="rect">
              <a:avLst/>
            </a:prstGeom>
            <a:solidFill>
              <a:srgbClr val="C00000">
                <a:alpha val="98038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062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062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062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062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1062038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325" name="Rectangle 198"/>
            <p:cNvSpPr>
              <a:spLocks noChangeArrowheads="1"/>
            </p:cNvSpPr>
            <p:nvPr/>
          </p:nvSpPr>
          <p:spPr bwMode="auto">
            <a:xfrm>
              <a:off x="7026765" y="1610867"/>
              <a:ext cx="287930" cy="180360"/>
            </a:xfrm>
            <a:prstGeom prst="rect">
              <a:avLst/>
            </a:prstGeom>
            <a:solidFill>
              <a:srgbClr val="FF0000">
                <a:alpha val="70979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062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062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062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062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1062038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326" name="Rectangle 199"/>
            <p:cNvSpPr>
              <a:spLocks noChangeArrowheads="1"/>
            </p:cNvSpPr>
            <p:nvPr/>
          </p:nvSpPr>
          <p:spPr bwMode="auto">
            <a:xfrm>
              <a:off x="7026765" y="2146643"/>
              <a:ext cx="287930" cy="177708"/>
            </a:xfrm>
            <a:prstGeom prst="rect">
              <a:avLst/>
            </a:prstGeom>
            <a:solidFill>
              <a:srgbClr val="FAE3A8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062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062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062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062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1062038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327" name="Rectangle 200"/>
            <p:cNvSpPr>
              <a:spLocks noChangeArrowheads="1"/>
            </p:cNvSpPr>
            <p:nvPr/>
          </p:nvSpPr>
          <p:spPr bwMode="auto">
            <a:xfrm>
              <a:off x="7026765" y="1893342"/>
              <a:ext cx="287930" cy="180360"/>
            </a:xfrm>
            <a:prstGeom prst="rect">
              <a:avLst/>
            </a:prstGeom>
            <a:solidFill>
              <a:srgbClr val="FFB9BB">
                <a:alpha val="54901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062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062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062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062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1062038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EF8D9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328" name="Rectangle 201"/>
            <p:cNvSpPr>
              <a:spLocks noChangeArrowheads="1"/>
            </p:cNvSpPr>
            <p:nvPr/>
          </p:nvSpPr>
          <p:spPr bwMode="auto">
            <a:xfrm>
              <a:off x="7026765" y="2441054"/>
              <a:ext cx="287930" cy="18036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062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062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062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062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1062038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329" name="Text Box 202"/>
            <p:cNvSpPr txBox="1">
              <a:spLocks noChangeArrowheads="1"/>
            </p:cNvSpPr>
            <p:nvPr/>
          </p:nvSpPr>
          <p:spPr bwMode="auto">
            <a:xfrm>
              <a:off x="7486048" y="1254125"/>
              <a:ext cx="1189640" cy="292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062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062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062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062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1062038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13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5 класс</a:t>
              </a:r>
            </a:p>
          </p:txBody>
        </p:sp>
        <p:sp>
          <p:nvSpPr>
            <p:cNvPr id="10330" name="Text Box 208"/>
            <p:cNvSpPr txBox="1">
              <a:spLocks noChangeArrowheads="1"/>
            </p:cNvSpPr>
            <p:nvPr/>
          </p:nvSpPr>
          <p:spPr bwMode="auto">
            <a:xfrm>
              <a:off x="7486048" y="1543357"/>
              <a:ext cx="1189640" cy="292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062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062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062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062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1062038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13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4 класс</a:t>
              </a:r>
            </a:p>
          </p:txBody>
        </p:sp>
        <p:sp>
          <p:nvSpPr>
            <p:cNvPr id="10331" name="Text Box 209"/>
            <p:cNvSpPr txBox="1">
              <a:spLocks noChangeArrowheads="1"/>
            </p:cNvSpPr>
            <p:nvPr/>
          </p:nvSpPr>
          <p:spPr bwMode="auto">
            <a:xfrm>
              <a:off x="7486048" y="1829935"/>
              <a:ext cx="1189640" cy="292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062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062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062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062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1062038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13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3 класс</a:t>
              </a:r>
            </a:p>
          </p:txBody>
        </p:sp>
        <p:sp>
          <p:nvSpPr>
            <p:cNvPr id="10332" name="Text Box 210"/>
            <p:cNvSpPr txBox="1">
              <a:spLocks noChangeArrowheads="1"/>
            </p:cNvSpPr>
            <p:nvPr/>
          </p:nvSpPr>
          <p:spPr bwMode="auto">
            <a:xfrm>
              <a:off x="7484643" y="2119164"/>
              <a:ext cx="1189641" cy="292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062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062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062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062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1062038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13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2 класс</a:t>
              </a:r>
            </a:p>
          </p:txBody>
        </p:sp>
        <p:sp>
          <p:nvSpPr>
            <p:cNvPr id="10333" name="Text Box 211"/>
            <p:cNvSpPr txBox="1">
              <a:spLocks noChangeArrowheads="1"/>
            </p:cNvSpPr>
            <p:nvPr/>
          </p:nvSpPr>
          <p:spPr bwMode="auto">
            <a:xfrm>
              <a:off x="7486048" y="2368595"/>
              <a:ext cx="1189640" cy="292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0620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062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062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062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0620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1062038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13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1 класс</a:t>
              </a:r>
            </a:p>
          </p:txBody>
        </p:sp>
      </p:grpSp>
      <p:sp>
        <p:nvSpPr>
          <p:cNvPr id="10246" name="AutoShape 3"/>
          <p:cNvSpPr>
            <a:spLocks noChangeAspect="1" noChangeArrowheads="1" noTextEdit="1"/>
          </p:cNvSpPr>
          <p:nvPr/>
        </p:nvSpPr>
        <p:spPr bwMode="auto">
          <a:xfrm>
            <a:off x="0" y="647700"/>
            <a:ext cx="9144000" cy="621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873" tIns="45432" rIns="90873" bIns="45432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47" name="Freeform 8"/>
          <p:cNvSpPr>
            <a:spLocks/>
          </p:cNvSpPr>
          <p:nvPr/>
        </p:nvSpPr>
        <p:spPr bwMode="auto">
          <a:xfrm>
            <a:off x="1079500" y="2678113"/>
            <a:ext cx="825500" cy="1114425"/>
          </a:xfrm>
          <a:custGeom>
            <a:avLst/>
            <a:gdLst>
              <a:gd name="T0" fmla="*/ 2147483646 w 598"/>
              <a:gd name="T1" fmla="*/ 2147483646 h 775"/>
              <a:gd name="T2" fmla="*/ 2147483646 w 598"/>
              <a:gd name="T3" fmla="*/ 2147483646 h 775"/>
              <a:gd name="T4" fmla="*/ 2147483646 w 598"/>
              <a:gd name="T5" fmla="*/ 2147483646 h 775"/>
              <a:gd name="T6" fmla="*/ 2147483646 w 598"/>
              <a:gd name="T7" fmla="*/ 2147483646 h 775"/>
              <a:gd name="T8" fmla="*/ 2147483646 w 598"/>
              <a:gd name="T9" fmla="*/ 2147483646 h 775"/>
              <a:gd name="T10" fmla="*/ 2147483646 w 598"/>
              <a:gd name="T11" fmla="*/ 2147483646 h 775"/>
              <a:gd name="T12" fmla="*/ 2147483646 w 598"/>
              <a:gd name="T13" fmla="*/ 2147483646 h 775"/>
              <a:gd name="T14" fmla="*/ 2147483646 w 598"/>
              <a:gd name="T15" fmla="*/ 2147483646 h 775"/>
              <a:gd name="T16" fmla="*/ 2147483646 w 598"/>
              <a:gd name="T17" fmla="*/ 2147483646 h 775"/>
              <a:gd name="T18" fmla="*/ 2147483646 w 598"/>
              <a:gd name="T19" fmla="*/ 2147483646 h 775"/>
              <a:gd name="T20" fmla="*/ 2147483646 w 598"/>
              <a:gd name="T21" fmla="*/ 2147483646 h 775"/>
              <a:gd name="T22" fmla="*/ 2147483646 w 598"/>
              <a:gd name="T23" fmla="*/ 2147483646 h 775"/>
              <a:gd name="T24" fmla="*/ 2147483646 w 598"/>
              <a:gd name="T25" fmla="*/ 2147483646 h 775"/>
              <a:gd name="T26" fmla="*/ 2147483646 w 598"/>
              <a:gd name="T27" fmla="*/ 2147483646 h 775"/>
              <a:gd name="T28" fmla="*/ 2147483646 w 598"/>
              <a:gd name="T29" fmla="*/ 2147483646 h 775"/>
              <a:gd name="T30" fmla="*/ 2147483646 w 598"/>
              <a:gd name="T31" fmla="*/ 2147483646 h 775"/>
              <a:gd name="T32" fmla="*/ 2147483646 w 598"/>
              <a:gd name="T33" fmla="*/ 2147483646 h 775"/>
              <a:gd name="T34" fmla="*/ 2147483646 w 598"/>
              <a:gd name="T35" fmla="*/ 2147483646 h 775"/>
              <a:gd name="T36" fmla="*/ 2147483646 w 598"/>
              <a:gd name="T37" fmla="*/ 2147483646 h 775"/>
              <a:gd name="T38" fmla="*/ 2147483646 w 598"/>
              <a:gd name="T39" fmla="*/ 2147483646 h 775"/>
              <a:gd name="T40" fmla="*/ 2147483646 w 598"/>
              <a:gd name="T41" fmla="*/ 2147483646 h 775"/>
              <a:gd name="T42" fmla="*/ 2147483646 w 598"/>
              <a:gd name="T43" fmla="*/ 2147483646 h 775"/>
              <a:gd name="T44" fmla="*/ 2147483646 w 598"/>
              <a:gd name="T45" fmla="*/ 2147483646 h 775"/>
              <a:gd name="T46" fmla="*/ 2147483646 w 598"/>
              <a:gd name="T47" fmla="*/ 2147483646 h 775"/>
              <a:gd name="T48" fmla="*/ 2147483646 w 598"/>
              <a:gd name="T49" fmla="*/ 2147483646 h 775"/>
              <a:gd name="T50" fmla="*/ 2147483646 w 598"/>
              <a:gd name="T51" fmla="*/ 2147483646 h 775"/>
              <a:gd name="T52" fmla="*/ 2147483646 w 598"/>
              <a:gd name="T53" fmla="*/ 2147483646 h 775"/>
              <a:gd name="T54" fmla="*/ 2147483646 w 598"/>
              <a:gd name="T55" fmla="*/ 2147483646 h 775"/>
              <a:gd name="T56" fmla="*/ 2147483646 w 598"/>
              <a:gd name="T57" fmla="*/ 2147483646 h 775"/>
              <a:gd name="T58" fmla="*/ 2147483646 w 598"/>
              <a:gd name="T59" fmla="*/ 2147483646 h 775"/>
              <a:gd name="T60" fmla="*/ 2147483646 w 598"/>
              <a:gd name="T61" fmla="*/ 2147483646 h 775"/>
              <a:gd name="T62" fmla="*/ 2147483646 w 598"/>
              <a:gd name="T63" fmla="*/ 2147483646 h 775"/>
              <a:gd name="T64" fmla="*/ 2147483646 w 598"/>
              <a:gd name="T65" fmla="*/ 2147483646 h 775"/>
              <a:gd name="T66" fmla="*/ 2147483646 w 598"/>
              <a:gd name="T67" fmla="*/ 2147483646 h 775"/>
              <a:gd name="T68" fmla="*/ 2147483646 w 598"/>
              <a:gd name="T69" fmla="*/ 2147483646 h 775"/>
              <a:gd name="T70" fmla="*/ 2147483646 w 598"/>
              <a:gd name="T71" fmla="*/ 2147483646 h 775"/>
              <a:gd name="T72" fmla="*/ 2147483646 w 598"/>
              <a:gd name="T73" fmla="*/ 2147483646 h 775"/>
              <a:gd name="T74" fmla="*/ 2147483646 w 598"/>
              <a:gd name="T75" fmla="*/ 2147483646 h 775"/>
              <a:gd name="T76" fmla="*/ 2147483646 w 598"/>
              <a:gd name="T77" fmla="*/ 2147483646 h 775"/>
              <a:gd name="T78" fmla="*/ 2147483646 w 598"/>
              <a:gd name="T79" fmla="*/ 2147483646 h 775"/>
              <a:gd name="T80" fmla="*/ 2147483646 w 598"/>
              <a:gd name="T81" fmla="*/ 2147483646 h 775"/>
              <a:gd name="T82" fmla="*/ 2147483646 w 598"/>
              <a:gd name="T83" fmla="*/ 2147483646 h 775"/>
              <a:gd name="T84" fmla="*/ 2147483646 w 598"/>
              <a:gd name="T85" fmla="*/ 2147483646 h 775"/>
              <a:gd name="T86" fmla="*/ 2147483646 w 598"/>
              <a:gd name="T87" fmla="*/ 2147483646 h 775"/>
              <a:gd name="T88" fmla="*/ 2147483646 w 598"/>
              <a:gd name="T89" fmla="*/ 2147483646 h 775"/>
              <a:gd name="T90" fmla="*/ 2147483646 w 598"/>
              <a:gd name="T91" fmla="*/ 2147483646 h 775"/>
              <a:gd name="T92" fmla="*/ 2147483646 w 598"/>
              <a:gd name="T93" fmla="*/ 2147483646 h 775"/>
              <a:gd name="T94" fmla="*/ 2147483646 w 598"/>
              <a:gd name="T95" fmla="*/ 2147483646 h 775"/>
              <a:gd name="T96" fmla="*/ 2147483646 w 598"/>
              <a:gd name="T97" fmla="*/ 2147483646 h 775"/>
              <a:gd name="T98" fmla="*/ 2147483646 w 598"/>
              <a:gd name="T99" fmla="*/ 2147483646 h 775"/>
              <a:gd name="T100" fmla="*/ 2147483646 w 598"/>
              <a:gd name="T101" fmla="*/ 2147483646 h 775"/>
              <a:gd name="T102" fmla="*/ 2147483646 w 598"/>
              <a:gd name="T103" fmla="*/ 2147483646 h 775"/>
              <a:gd name="T104" fmla="*/ 2147483646 w 598"/>
              <a:gd name="T105" fmla="*/ 2147483646 h 775"/>
              <a:gd name="T106" fmla="*/ 2147483646 w 598"/>
              <a:gd name="T107" fmla="*/ 2147483646 h 775"/>
              <a:gd name="T108" fmla="*/ 2147483646 w 598"/>
              <a:gd name="T109" fmla="*/ 2147483646 h 775"/>
              <a:gd name="T110" fmla="*/ 2147483646 w 598"/>
              <a:gd name="T111" fmla="*/ 2147483646 h 775"/>
              <a:gd name="T112" fmla="*/ 2147483646 w 598"/>
              <a:gd name="T113" fmla="*/ 2147483646 h 775"/>
              <a:gd name="T114" fmla="*/ 2147483646 w 598"/>
              <a:gd name="T115" fmla="*/ 2147483646 h 775"/>
              <a:gd name="T116" fmla="*/ 2147483646 w 598"/>
              <a:gd name="T117" fmla="*/ 2147483646 h 775"/>
              <a:gd name="T118" fmla="*/ 2147483646 w 598"/>
              <a:gd name="T119" fmla="*/ 2147483646 h 775"/>
              <a:gd name="T120" fmla="*/ 2147483646 w 598"/>
              <a:gd name="T121" fmla="*/ 2147483646 h 77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598"/>
              <a:gd name="T184" fmla="*/ 0 h 775"/>
              <a:gd name="T185" fmla="*/ 598 w 598"/>
              <a:gd name="T186" fmla="*/ 775 h 775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598" h="775">
                <a:moveTo>
                  <a:pt x="253" y="0"/>
                </a:moveTo>
                <a:lnTo>
                  <a:pt x="263" y="0"/>
                </a:lnTo>
                <a:lnTo>
                  <a:pt x="294" y="12"/>
                </a:lnTo>
                <a:lnTo>
                  <a:pt x="294" y="18"/>
                </a:lnTo>
                <a:lnTo>
                  <a:pt x="289" y="35"/>
                </a:lnTo>
                <a:lnTo>
                  <a:pt x="294" y="35"/>
                </a:lnTo>
                <a:lnTo>
                  <a:pt x="304" y="46"/>
                </a:lnTo>
                <a:lnTo>
                  <a:pt x="309" y="52"/>
                </a:lnTo>
                <a:lnTo>
                  <a:pt x="330" y="63"/>
                </a:lnTo>
                <a:lnTo>
                  <a:pt x="345" y="35"/>
                </a:lnTo>
                <a:lnTo>
                  <a:pt x="356" y="35"/>
                </a:lnTo>
                <a:lnTo>
                  <a:pt x="361" y="40"/>
                </a:lnTo>
                <a:lnTo>
                  <a:pt x="366" y="40"/>
                </a:lnTo>
                <a:lnTo>
                  <a:pt x="433" y="46"/>
                </a:lnTo>
                <a:lnTo>
                  <a:pt x="433" y="69"/>
                </a:lnTo>
                <a:lnTo>
                  <a:pt x="454" y="69"/>
                </a:lnTo>
                <a:lnTo>
                  <a:pt x="459" y="69"/>
                </a:lnTo>
                <a:lnTo>
                  <a:pt x="464" y="69"/>
                </a:lnTo>
                <a:lnTo>
                  <a:pt x="469" y="75"/>
                </a:lnTo>
                <a:lnTo>
                  <a:pt x="469" y="80"/>
                </a:lnTo>
                <a:lnTo>
                  <a:pt x="474" y="86"/>
                </a:lnTo>
                <a:lnTo>
                  <a:pt x="495" y="86"/>
                </a:lnTo>
                <a:lnTo>
                  <a:pt x="495" y="80"/>
                </a:lnTo>
                <a:lnTo>
                  <a:pt x="495" y="75"/>
                </a:lnTo>
                <a:lnTo>
                  <a:pt x="500" y="75"/>
                </a:lnTo>
                <a:lnTo>
                  <a:pt x="505" y="80"/>
                </a:lnTo>
                <a:lnTo>
                  <a:pt x="510" y="80"/>
                </a:lnTo>
                <a:lnTo>
                  <a:pt x="516" y="80"/>
                </a:lnTo>
                <a:lnTo>
                  <a:pt x="521" y="80"/>
                </a:lnTo>
                <a:lnTo>
                  <a:pt x="526" y="80"/>
                </a:lnTo>
                <a:lnTo>
                  <a:pt x="531" y="103"/>
                </a:lnTo>
                <a:lnTo>
                  <a:pt x="562" y="109"/>
                </a:lnTo>
                <a:lnTo>
                  <a:pt x="562" y="114"/>
                </a:lnTo>
                <a:lnTo>
                  <a:pt x="567" y="114"/>
                </a:lnTo>
                <a:lnTo>
                  <a:pt x="557" y="171"/>
                </a:lnTo>
                <a:lnTo>
                  <a:pt x="552" y="183"/>
                </a:lnTo>
                <a:lnTo>
                  <a:pt x="557" y="188"/>
                </a:lnTo>
                <a:lnTo>
                  <a:pt x="562" y="188"/>
                </a:lnTo>
                <a:lnTo>
                  <a:pt x="572" y="188"/>
                </a:lnTo>
                <a:lnTo>
                  <a:pt x="577" y="188"/>
                </a:lnTo>
                <a:lnTo>
                  <a:pt x="577" y="200"/>
                </a:lnTo>
                <a:lnTo>
                  <a:pt x="567" y="200"/>
                </a:lnTo>
                <a:lnTo>
                  <a:pt x="567" y="206"/>
                </a:lnTo>
                <a:lnTo>
                  <a:pt x="567" y="211"/>
                </a:lnTo>
                <a:lnTo>
                  <a:pt x="567" y="228"/>
                </a:lnTo>
                <a:lnTo>
                  <a:pt x="567" y="245"/>
                </a:lnTo>
                <a:lnTo>
                  <a:pt x="562" y="274"/>
                </a:lnTo>
                <a:lnTo>
                  <a:pt x="557" y="302"/>
                </a:lnTo>
                <a:lnTo>
                  <a:pt x="531" y="297"/>
                </a:lnTo>
                <a:lnTo>
                  <a:pt x="526" y="297"/>
                </a:lnTo>
                <a:lnTo>
                  <a:pt x="516" y="308"/>
                </a:lnTo>
                <a:lnTo>
                  <a:pt x="516" y="399"/>
                </a:lnTo>
                <a:lnTo>
                  <a:pt x="516" y="405"/>
                </a:lnTo>
                <a:lnTo>
                  <a:pt x="510" y="405"/>
                </a:lnTo>
                <a:lnTo>
                  <a:pt x="510" y="411"/>
                </a:lnTo>
                <a:lnTo>
                  <a:pt x="505" y="411"/>
                </a:lnTo>
                <a:lnTo>
                  <a:pt x="500" y="411"/>
                </a:lnTo>
                <a:lnTo>
                  <a:pt x="500" y="416"/>
                </a:lnTo>
                <a:lnTo>
                  <a:pt x="495" y="416"/>
                </a:lnTo>
                <a:lnTo>
                  <a:pt x="495" y="422"/>
                </a:lnTo>
                <a:lnTo>
                  <a:pt x="490" y="422"/>
                </a:lnTo>
                <a:lnTo>
                  <a:pt x="490" y="428"/>
                </a:lnTo>
                <a:lnTo>
                  <a:pt x="516" y="473"/>
                </a:lnTo>
                <a:lnTo>
                  <a:pt x="536" y="462"/>
                </a:lnTo>
                <a:lnTo>
                  <a:pt x="552" y="485"/>
                </a:lnTo>
                <a:lnTo>
                  <a:pt x="547" y="502"/>
                </a:lnTo>
                <a:lnTo>
                  <a:pt x="557" y="502"/>
                </a:lnTo>
                <a:lnTo>
                  <a:pt x="557" y="513"/>
                </a:lnTo>
                <a:lnTo>
                  <a:pt x="552" y="519"/>
                </a:lnTo>
                <a:lnTo>
                  <a:pt x="557" y="525"/>
                </a:lnTo>
                <a:lnTo>
                  <a:pt x="562" y="525"/>
                </a:lnTo>
                <a:lnTo>
                  <a:pt x="562" y="530"/>
                </a:lnTo>
                <a:lnTo>
                  <a:pt x="562" y="536"/>
                </a:lnTo>
                <a:lnTo>
                  <a:pt x="567" y="536"/>
                </a:lnTo>
                <a:lnTo>
                  <a:pt x="572" y="542"/>
                </a:lnTo>
                <a:lnTo>
                  <a:pt x="562" y="559"/>
                </a:lnTo>
                <a:lnTo>
                  <a:pt x="562" y="564"/>
                </a:lnTo>
                <a:lnTo>
                  <a:pt x="562" y="570"/>
                </a:lnTo>
                <a:lnTo>
                  <a:pt x="572" y="559"/>
                </a:lnTo>
                <a:lnTo>
                  <a:pt x="583" y="559"/>
                </a:lnTo>
                <a:lnTo>
                  <a:pt x="583" y="564"/>
                </a:lnTo>
                <a:lnTo>
                  <a:pt x="583" y="570"/>
                </a:lnTo>
                <a:lnTo>
                  <a:pt x="577" y="570"/>
                </a:lnTo>
                <a:lnTo>
                  <a:pt x="577" y="576"/>
                </a:lnTo>
                <a:lnTo>
                  <a:pt x="583" y="576"/>
                </a:lnTo>
                <a:lnTo>
                  <a:pt x="593" y="576"/>
                </a:lnTo>
                <a:lnTo>
                  <a:pt x="598" y="581"/>
                </a:lnTo>
                <a:lnTo>
                  <a:pt x="588" y="587"/>
                </a:lnTo>
                <a:lnTo>
                  <a:pt x="577" y="587"/>
                </a:lnTo>
                <a:lnTo>
                  <a:pt x="577" y="593"/>
                </a:lnTo>
                <a:lnTo>
                  <a:pt x="577" y="604"/>
                </a:lnTo>
                <a:lnTo>
                  <a:pt x="583" y="604"/>
                </a:lnTo>
                <a:lnTo>
                  <a:pt x="593" y="599"/>
                </a:lnTo>
                <a:lnTo>
                  <a:pt x="593" y="604"/>
                </a:lnTo>
                <a:lnTo>
                  <a:pt x="593" y="610"/>
                </a:lnTo>
                <a:lnTo>
                  <a:pt x="593" y="616"/>
                </a:lnTo>
                <a:lnTo>
                  <a:pt x="588" y="616"/>
                </a:lnTo>
                <a:lnTo>
                  <a:pt x="588" y="621"/>
                </a:lnTo>
                <a:lnTo>
                  <a:pt x="588" y="627"/>
                </a:lnTo>
                <a:lnTo>
                  <a:pt x="583" y="627"/>
                </a:lnTo>
                <a:lnTo>
                  <a:pt x="577" y="633"/>
                </a:lnTo>
                <a:lnTo>
                  <a:pt x="577" y="638"/>
                </a:lnTo>
                <a:lnTo>
                  <a:pt x="557" y="638"/>
                </a:lnTo>
                <a:lnTo>
                  <a:pt x="531" y="644"/>
                </a:lnTo>
                <a:lnTo>
                  <a:pt x="531" y="638"/>
                </a:lnTo>
                <a:lnTo>
                  <a:pt x="531" y="633"/>
                </a:lnTo>
                <a:lnTo>
                  <a:pt x="531" y="627"/>
                </a:lnTo>
                <a:lnTo>
                  <a:pt x="531" y="621"/>
                </a:lnTo>
                <a:lnTo>
                  <a:pt x="526" y="621"/>
                </a:lnTo>
                <a:lnTo>
                  <a:pt x="505" y="621"/>
                </a:lnTo>
                <a:lnTo>
                  <a:pt x="500" y="627"/>
                </a:lnTo>
                <a:lnTo>
                  <a:pt x="485" y="638"/>
                </a:lnTo>
                <a:lnTo>
                  <a:pt x="480" y="621"/>
                </a:lnTo>
                <a:lnTo>
                  <a:pt x="474" y="621"/>
                </a:lnTo>
                <a:lnTo>
                  <a:pt x="469" y="621"/>
                </a:lnTo>
                <a:lnTo>
                  <a:pt x="464" y="627"/>
                </a:lnTo>
                <a:lnTo>
                  <a:pt x="469" y="638"/>
                </a:lnTo>
                <a:lnTo>
                  <a:pt x="474" y="644"/>
                </a:lnTo>
                <a:lnTo>
                  <a:pt x="469" y="667"/>
                </a:lnTo>
                <a:lnTo>
                  <a:pt x="469" y="673"/>
                </a:lnTo>
                <a:lnTo>
                  <a:pt x="459" y="678"/>
                </a:lnTo>
                <a:lnTo>
                  <a:pt x="454" y="678"/>
                </a:lnTo>
                <a:lnTo>
                  <a:pt x="449" y="684"/>
                </a:lnTo>
                <a:lnTo>
                  <a:pt x="443" y="684"/>
                </a:lnTo>
                <a:lnTo>
                  <a:pt x="438" y="684"/>
                </a:lnTo>
                <a:lnTo>
                  <a:pt x="438" y="678"/>
                </a:lnTo>
                <a:lnTo>
                  <a:pt x="433" y="678"/>
                </a:lnTo>
                <a:lnTo>
                  <a:pt x="433" y="673"/>
                </a:lnTo>
                <a:lnTo>
                  <a:pt x="433" y="667"/>
                </a:lnTo>
                <a:lnTo>
                  <a:pt x="433" y="661"/>
                </a:lnTo>
                <a:lnTo>
                  <a:pt x="433" y="656"/>
                </a:lnTo>
                <a:lnTo>
                  <a:pt x="433" y="650"/>
                </a:lnTo>
                <a:lnTo>
                  <a:pt x="428" y="650"/>
                </a:lnTo>
                <a:lnTo>
                  <a:pt x="423" y="650"/>
                </a:lnTo>
                <a:lnTo>
                  <a:pt x="423" y="644"/>
                </a:lnTo>
                <a:lnTo>
                  <a:pt x="418" y="644"/>
                </a:lnTo>
                <a:lnTo>
                  <a:pt x="418" y="650"/>
                </a:lnTo>
                <a:lnTo>
                  <a:pt x="412" y="650"/>
                </a:lnTo>
                <a:lnTo>
                  <a:pt x="412" y="644"/>
                </a:lnTo>
                <a:lnTo>
                  <a:pt x="412" y="638"/>
                </a:lnTo>
                <a:lnTo>
                  <a:pt x="412" y="633"/>
                </a:lnTo>
                <a:lnTo>
                  <a:pt x="407" y="633"/>
                </a:lnTo>
                <a:lnTo>
                  <a:pt x="407" y="627"/>
                </a:lnTo>
                <a:lnTo>
                  <a:pt x="402" y="627"/>
                </a:lnTo>
                <a:lnTo>
                  <a:pt x="397" y="627"/>
                </a:lnTo>
                <a:lnTo>
                  <a:pt x="402" y="621"/>
                </a:lnTo>
                <a:lnTo>
                  <a:pt x="397" y="621"/>
                </a:lnTo>
                <a:lnTo>
                  <a:pt x="397" y="627"/>
                </a:lnTo>
                <a:lnTo>
                  <a:pt x="392" y="627"/>
                </a:lnTo>
                <a:lnTo>
                  <a:pt x="387" y="627"/>
                </a:lnTo>
                <a:lnTo>
                  <a:pt x="387" y="621"/>
                </a:lnTo>
                <a:lnTo>
                  <a:pt x="387" y="627"/>
                </a:lnTo>
                <a:lnTo>
                  <a:pt x="387" y="633"/>
                </a:lnTo>
                <a:lnTo>
                  <a:pt x="382" y="627"/>
                </a:lnTo>
                <a:lnTo>
                  <a:pt x="376" y="633"/>
                </a:lnTo>
                <a:lnTo>
                  <a:pt x="382" y="633"/>
                </a:lnTo>
                <a:lnTo>
                  <a:pt x="382" y="638"/>
                </a:lnTo>
                <a:lnTo>
                  <a:pt x="376" y="638"/>
                </a:lnTo>
                <a:lnTo>
                  <a:pt x="361" y="735"/>
                </a:lnTo>
                <a:lnTo>
                  <a:pt x="345" y="752"/>
                </a:lnTo>
                <a:lnTo>
                  <a:pt x="335" y="764"/>
                </a:lnTo>
                <a:lnTo>
                  <a:pt x="330" y="769"/>
                </a:lnTo>
                <a:lnTo>
                  <a:pt x="320" y="775"/>
                </a:lnTo>
                <a:lnTo>
                  <a:pt x="309" y="775"/>
                </a:lnTo>
                <a:lnTo>
                  <a:pt x="309" y="769"/>
                </a:lnTo>
                <a:lnTo>
                  <a:pt x="278" y="764"/>
                </a:lnTo>
                <a:lnTo>
                  <a:pt x="294" y="707"/>
                </a:lnTo>
                <a:lnTo>
                  <a:pt x="284" y="701"/>
                </a:lnTo>
                <a:lnTo>
                  <a:pt x="289" y="684"/>
                </a:lnTo>
                <a:lnTo>
                  <a:pt x="294" y="678"/>
                </a:lnTo>
                <a:lnTo>
                  <a:pt x="294" y="656"/>
                </a:lnTo>
                <a:lnTo>
                  <a:pt x="299" y="650"/>
                </a:lnTo>
                <a:lnTo>
                  <a:pt x="299" y="638"/>
                </a:lnTo>
                <a:lnTo>
                  <a:pt x="294" y="644"/>
                </a:lnTo>
                <a:lnTo>
                  <a:pt x="253" y="638"/>
                </a:lnTo>
                <a:lnTo>
                  <a:pt x="242" y="638"/>
                </a:lnTo>
                <a:lnTo>
                  <a:pt x="242" y="644"/>
                </a:lnTo>
                <a:lnTo>
                  <a:pt x="242" y="650"/>
                </a:lnTo>
                <a:lnTo>
                  <a:pt x="217" y="644"/>
                </a:lnTo>
                <a:lnTo>
                  <a:pt x="217" y="638"/>
                </a:lnTo>
                <a:lnTo>
                  <a:pt x="217" y="633"/>
                </a:lnTo>
                <a:lnTo>
                  <a:pt x="165" y="616"/>
                </a:lnTo>
                <a:lnTo>
                  <a:pt x="155" y="678"/>
                </a:lnTo>
                <a:lnTo>
                  <a:pt x="134" y="684"/>
                </a:lnTo>
                <a:lnTo>
                  <a:pt x="129" y="678"/>
                </a:lnTo>
                <a:lnTo>
                  <a:pt x="124" y="678"/>
                </a:lnTo>
                <a:lnTo>
                  <a:pt x="119" y="678"/>
                </a:lnTo>
                <a:lnTo>
                  <a:pt x="113" y="678"/>
                </a:lnTo>
                <a:lnTo>
                  <a:pt x="103" y="678"/>
                </a:lnTo>
                <a:lnTo>
                  <a:pt x="88" y="678"/>
                </a:lnTo>
                <a:lnTo>
                  <a:pt x="77" y="684"/>
                </a:lnTo>
                <a:lnTo>
                  <a:pt x="72" y="690"/>
                </a:lnTo>
                <a:lnTo>
                  <a:pt x="98" y="707"/>
                </a:lnTo>
                <a:lnTo>
                  <a:pt x="88" y="713"/>
                </a:lnTo>
                <a:lnTo>
                  <a:pt x="83" y="713"/>
                </a:lnTo>
                <a:lnTo>
                  <a:pt x="52" y="701"/>
                </a:lnTo>
                <a:lnTo>
                  <a:pt x="36" y="707"/>
                </a:lnTo>
                <a:lnTo>
                  <a:pt x="31" y="701"/>
                </a:lnTo>
                <a:lnTo>
                  <a:pt x="26" y="701"/>
                </a:lnTo>
                <a:lnTo>
                  <a:pt x="31" y="673"/>
                </a:lnTo>
                <a:lnTo>
                  <a:pt x="0" y="667"/>
                </a:lnTo>
                <a:lnTo>
                  <a:pt x="5" y="650"/>
                </a:lnTo>
                <a:lnTo>
                  <a:pt x="5" y="644"/>
                </a:lnTo>
                <a:lnTo>
                  <a:pt x="21" y="576"/>
                </a:lnTo>
                <a:lnTo>
                  <a:pt x="36" y="502"/>
                </a:lnTo>
                <a:lnTo>
                  <a:pt x="26" y="502"/>
                </a:lnTo>
                <a:lnTo>
                  <a:pt x="10" y="496"/>
                </a:lnTo>
                <a:lnTo>
                  <a:pt x="5" y="428"/>
                </a:lnTo>
                <a:lnTo>
                  <a:pt x="72" y="439"/>
                </a:lnTo>
                <a:lnTo>
                  <a:pt x="72" y="433"/>
                </a:lnTo>
                <a:lnTo>
                  <a:pt x="72" y="416"/>
                </a:lnTo>
                <a:lnTo>
                  <a:pt x="77" y="399"/>
                </a:lnTo>
                <a:lnTo>
                  <a:pt x="77" y="394"/>
                </a:lnTo>
                <a:lnTo>
                  <a:pt x="83" y="388"/>
                </a:lnTo>
                <a:lnTo>
                  <a:pt x="83" y="376"/>
                </a:lnTo>
                <a:lnTo>
                  <a:pt x="93" y="376"/>
                </a:lnTo>
                <a:lnTo>
                  <a:pt x="98" y="365"/>
                </a:lnTo>
                <a:lnTo>
                  <a:pt x="108" y="359"/>
                </a:lnTo>
                <a:lnTo>
                  <a:pt x="108" y="354"/>
                </a:lnTo>
                <a:lnTo>
                  <a:pt x="113" y="337"/>
                </a:lnTo>
                <a:lnTo>
                  <a:pt x="150" y="337"/>
                </a:lnTo>
                <a:lnTo>
                  <a:pt x="186" y="342"/>
                </a:lnTo>
                <a:lnTo>
                  <a:pt x="186" y="331"/>
                </a:lnTo>
                <a:lnTo>
                  <a:pt x="186" y="285"/>
                </a:lnTo>
                <a:lnTo>
                  <a:pt x="181" y="285"/>
                </a:lnTo>
                <a:lnTo>
                  <a:pt x="181" y="228"/>
                </a:lnTo>
                <a:lnTo>
                  <a:pt x="181" y="223"/>
                </a:lnTo>
                <a:lnTo>
                  <a:pt x="242" y="223"/>
                </a:lnTo>
                <a:lnTo>
                  <a:pt x="248" y="200"/>
                </a:lnTo>
                <a:lnTo>
                  <a:pt x="242" y="188"/>
                </a:lnTo>
                <a:lnTo>
                  <a:pt x="196" y="188"/>
                </a:lnTo>
                <a:lnTo>
                  <a:pt x="191" y="188"/>
                </a:lnTo>
                <a:lnTo>
                  <a:pt x="191" y="166"/>
                </a:lnTo>
                <a:lnTo>
                  <a:pt x="191" y="160"/>
                </a:lnTo>
                <a:lnTo>
                  <a:pt x="206" y="149"/>
                </a:lnTo>
                <a:lnTo>
                  <a:pt x="211" y="149"/>
                </a:lnTo>
                <a:lnTo>
                  <a:pt x="217" y="154"/>
                </a:lnTo>
                <a:lnTo>
                  <a:pt x="227" y="149"/>
                </a:lnTo>
                <a:lnTo>
                  <a:pt x="227" y="114"/>
                </a:lnTo>
                <a:lnTo>
                  <a:pt x="222" y="86"/>
                </a:lnTo>
                <a:lnTo>
                  <a:pt x="248" y="80"/>
                </a:lnTo>
                <a:lnTo>
                  <a:pt x="242" y="40"/>
                </a:lnTo>
                <a:lnTo>
                  <a:pt x="237" y="40"/>
                </a:lnTo>
                <a:lnTo>
                  <a:pt x="232" y="40"/>
                </a:lnTo>
                <a:lnTo>
                  <a:pt x="232" y="18"/>
                </a:lnTo>
                <a:lnTo>
                  <a:pt x="248" y="23"/>
                </a:lnTo>
                <a:lnTo>
                  <a:pt x="253" y="0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90873" tIns="45432" rIns="90873" bIns="45432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48" name="Text Box 211"/>
          <p:cNvSpPr txBox="1">
            <a:spLocks noChangeArrowheads="1"/>
          </p:cNvSpPr>
          <p:nvPr/>
        </p:nvSpPr>
        <p:spPr bwMode="auto">
          <a:xfrm>
            <a:off x="7712075" y="2062163"/>
            <a:ext cx="1311275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312" tIns="45147" rIns="90312" bIns="45147">
            <a:spAutoFit/>
          </a:bodyPr>
          <a:lstStyle>
            <a:lvl1pPr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1062038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Метеостанция отсутствует</a:t>
            </a:r>
          </a:p>
        </p:txBody>
      </p:sp>
      <p:sp>
        <p:nvSpPr>
          <p:cNvPr id="10249" name="Rectangle 201"/>
          <p:cNvSpPr>
            <a:spLocks noChangeArrowheads="1"/>
          </p:cNvSpPr>
          <p:nvPr/>
        </p:nvSpPr>
        <p:spPr bwMode="auto">
          <a:xfrm>
            <a:off x="7434263" y="2166938"/>
            <a:ext cx="252412" cy="163512"/>
          </a:xfrm>
          <a:prstGeom prst="rect">
            <a:avLst/>
          </a:prstGeom>
          <a:solidFill>
            <a:srgbClr val="00B0F0">
              <a:alpha val="3686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856" tIns="45418" rIns="90856" bIns="45418" anchor="ctr"/>
          <a:lstStyle>
            <a:lvl1pPr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10620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50" name="Freeform 6"/>
          <p:cNvSpPr>
            <a:spLocks/>
          </p:cNvSpPr>
          <p:nvPr/>
        </p:nvSpPr>
        <p:spPr bwMode="auto">
          <a:xfrm>
            <a:off x="552450" y="4176713"/>
            <a:ext cx="1033463" cy="1130300"/>
          </a:xfrm>
          <a:custGeom>
            <a:avLst/>
            <a:gdLst>
              <a:gd name="T0" fmla="*/ 2147483646 w 747"/>
              <a:gd name="T1" fmla="*/ 2147483646 h 786"/>
              <a:gd name="T2" fmla="*/ 2147483646 w 747"/>
              <a:gd name="T3" fmla="*/ 2147483646 h 786"/>
              <a:gd name="T4" fmla="*/ 2147483646 w 747"/>
              <a:gd name="T5" fmla="*/ 2147483646 h 786"/>
              <a:gd name="T6" fmla="*/ 2147483646 w 747"/>
              <a:gd name="T7" fmla="*/ 2147483646 h 786"/>
              <a:gd name="T8" fmla="*/ 2147483646 w 747"/>
              <a:gd name="T9" fmla="*/ 2147483646 h 786"/>
              <a:gd name="T10" fmla="*/ 2147483646 w 747"/>
              <a:gd name="T11" fmla="*/ 2147483646 h 786"/>
              <a:gd name="T12" fmla="*/ 2147483646 w 747"/>
              <a:gd name="T13" fmla="*/ 2147483646 h 786"/>
              <a:gd name="T14" fmla="*/ 2147483646 w 747"/>
              <a:gd name="T15" fmla="*/ 2147483646 h 786"/>
              <a:gd name="T16" fmla="*/ 2147483646 w 747"/>
              <a:gd name="T17" fmla="*/ 2147483646 h 786"/>
              <a:gd name="T18" fmla="*/ 2147483646 w 747"/>
              <a:gd name="T19" fmla="*/ 2147483646 h 786"/>
              <a:gd name="T20" fmla="*/ 2147483646 w 747"/>
              <a:gd name="T21" fmla="*/ 2147483646 h 786"/>
              <a:gd name="T22" fmla="*/ 2147483646 w 747"/>
              <a:gd name="T23" fmla="*/ 2147483646 h 786"/>
              <a:gd name="T24" fmla="*/ 2147483646 w 747"/>
              <a:gd name="T25" fmla="*/ 2147483646 h 786"/>
              <a:gd name="T26" fmla="*/ 2147483646 w 747"/>
              <a:gd name="T27" fmla="*/ 2147483646 h 786"/>
              <a:gd name="T28" fmla="*/ 2147483646 w 747"/>
              <a:gd name="T29" fmla="*/ 2147483646 h 786"/>
              <a:gd name="T30" fmla="*/ 2147483646 w 747"/>
              <a:gd name="T31" fmla="*/ 2147483646 h 786"/>
              <a:gd name="T32" fmla="*/ 2147483646 w 747"/>
              <a:gd name="T33" fmla="*/ 2147483646 h 786"/>
              <a:gd name="T34" fmla="*/ 2147483646 w 747"/>
              <a:gd name="T35" fmla="*/ 2147483646 h 786"/>
              <a:gd name="T36" fmla="*/ 2147483646 w 747"/>
              <a:gd name="T37" fmla="*/ 2147483646 h 786"/>
              <a:gd name="T38" fmla="*/ 2147483646 w 747"/>
              <a:gd name="T39" fmla="*/ 2147483646 h 786"/>
              <a:gd name="T40" fmla="*/ 2147483646 w 747"/>
              <a:gd name="T41" fmla="*/ 2147483646 h 786"/>
              <a:gd name="T42" fmla="*/ 2147483646 w 747"/>
              <a:gd name="T43" fmla="*/ 2147483646 h 786"/>
              <a:gd name="T44" fmla="*/ 2147483646 w 747"/>
              <a:gd name="T45" fmla="*/ 2147483646 h 786"/>
              <a:gd name="T46" fmla="*/ 2147483646 w 747"/>
              <a:gd name="T47" fmla="*/ 2147483646 h 786"/>
              <a:gd name="T48" fmla="*/ 2147483646 w 747"/>
              <a:gd name="T49" fmla="*/ 2147483646 h 786"/>
              <a:gd name="T50" fmla="*/ 2147483646 w 747"/>
              <a:gd name="T51" fmla="*/ 2147483646 h 786"/>
              <a:gd name="T52" fmla="*/ 2147483646 w 747"/>
              <a:gd name="T53" fmla="*/ 2147483646 h 786"/>
              <a:gd name="T54" fmla="*/ 2147483646 w 747"/>
              <a:gd name="T55" fmla="*/ 2147483646 h 786"/>
              <a:gd name="T56" fmla="*/ 2147483646 w 747"/>
              <a:gd name="T57" fmla="*/ 2147483646 h 786"/>
              <a:gd name="T58" fmla="*/ 2147483646 w 747"/>
              <a:gd name="T59" fmla="*/ 2147483646 h 786"/>
              <a:gd name="T60" fmla="*/ 2147483646 w 747"/>
              <a:gd name="T61" fmla="*/ 2147483646 h 786"/>
              <a:gd name="T62" fmla="*/ 2147483646 w 747"/>
              <a:gd name="T63" fmla="*/ 2147483646 h 786"/>
              <a:gd name="T64" fmla="*/ 2147483646 w 747"/>
              <a:gd name="T65" fmla="*/ 2147483646 h 786"/>
              <a:gd name="T66" fmla="*/ 2147483646 w 747"/>
              <a:gd name="T67" fmla="*/ 2147483646 h 786"/>
              <a:gd name="T68" fmla="*/ 2147483646 w 747"/>
              <a:gd name="T69" fmla="*/ 2147483646 h 786"/>
              <a:gd name="T70" fmla="*/ 2147483646 w 747"/>
              <a:gd name="T71" fmla="*/ 2147483646 h 786"/>
              <a:gd name="T72" fmla="*/ 2147483646 w 747"/>
              <a:gd name="T73" fmla="*/ 2147483646 h 786"/>
              <a:gd name="T74" fmla="*/ 2147483646 w 747"/>
              <a:gd name="T75" fmla="*/ 2147483646 h 786"/>
              <a:gd name="T76" fmla="*/ 2147483646 w 747"/>
              <a:gd name="T77" fmla="*/ 2147483646 h 786"/>
              <a:gd name="T78" fmla="*/ 2147483646 w 747"/>
              <a:gd name="T79" fmla="*/ 2147483646 h 786"/>
              <a:gd name="T80" fmla="*/ 2147483646 w 747"/>
              <a:gd name="T81" fmla="*/ 2147483646 h 786"/>
              <a:gd name="T82" fmla="*/ 2147483646 w 747"/>
              <a:gd name="T83" fmla="*/ 2147483646 h 786"/>
              <a:gd name="T84" fmla="*/ 2147483646 w 747"/>
              <a:gd name="T85" fmla="*/ 2147483646 h 786"/>
              <a:gd name="T86" fmla="*/ 2147483646 w 747"/>
              <a:gd name="T87" fmla="*/ 2147483646 h 786"/>
              <a:gd name="T88" fmla="*/ 2147483646 w 747"/>
              <a:gd name="T89" fmla="*/ 2147483646 h 786"/>
              <a:gd name="T90" fmla="*/ 2147483646 w 747"/>
              <a:gd name="T91" fmla="*/ 2147483646 h 786"/>
              <a:gd name="T92" fmla="*/ 2147483646 w 747"/>
              <a:gd name="T93" fmla="*/ 2147483646 h 786"/>
              <a:gd name="T94" fmla="*/ 2147483646 w 747"/>
              <a:gd name="T95" fmla="*/ 2147483646 h 786"/>
              <a:gd name="T96" fmla="*/ 2147483646 w 747"/>
              <a:gd name="T97" fmla="*/ 2147483646 h 786"/>
              <a:gd name="T98" fmla="*/ 2147483646 w 747"/>
              <a:gd name="T99" fmla="*/ 2147483646 h 78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747"/>
              <a:gd name="T151" fmla="*/ 0 h 786"/>
              <a:gd name="T152" fmla="*/ 747 w 747"/>
              <a:gd name="T153" fmla="*/ 786 h 78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747" h="786">
                <a:moveTo>
                  <a:pt x="242" y="40"/>
                </a:moveTo>
                <a:lnTo>
                  <a:pt x="247" y="40"/>
                </a:lnTo>
                <a:lnTo>
                  <a:pt x="288" y="40"/>
                </a:lnTo>
                <a:lnTo>
                  <a:pt x="288" y="28"/>
                </a:lnTo>
                <a:lnTo>
                  <a:pt x="288" y="17"/>
                </a:lnTo>
                <a:lnTo>
                  <a:pt x="293" y="17"/>
                </a:lnTo>
                <a:lnTo>
                  <a:pt x="293" y="6"/>
                </a:lnTo>
                <a:lnTo>
                  <a:pt x="299" y="6"/>
                </a:lnTo>
                <a:lnTo>
                  <a:pt x="304" y="0"/>
                </a:lnTo>
                <a:lnTo>
                  <a:pt x="355" y="34"/>
                </a:lnTo>
                <a:lnTo>
                  <a:pt x="360" y="34"/>
                </a:lnTo>
                <a:lnTo>
                  <a:pt x="366" y="40"/>
                </a:lnTo>
                <a:lnTo>
                  <a:pt x="510" y="171"/>
                </a:lnTo>
                <a:lnTo>
                  <a:pt x="541" y="159"/>
                </a:lnTo>
                <a:lnTo>
                  <a:pt x="562" y="154"/>
                </a:lnTo>
                <a:lnTo>
                  <a:pt x="567" y="154"/>
                </a:lnTo>
                <a:lnTo>
                  <a:pt x="577" y="159"/>
                </a:lnTo>
                <a:lnTo>
                  <a:pt x="592" y="165"/>
                </a:lnTo>
                <a:lnTo>
                  <a:pt x="603" y="165"/>
                </a:lnTo>
                <a:lnTo>
                  <a:pt x="608" y="165"/>
                </a:lnTo>
                <a:lnTo>
                  <a:pt x="618" y="165"/>
                </a:lnTo>
                <a:lnTo>
                  <a:pt x="629" y="159"/>
                </a:lnTo>
                <a:lnTo>
                  <a:pt x="639" y="159"/>
                </a:lnTo>
                <a:lnTo>
                  <a:pt x="644" y="159"/>
                </a:lnTo>
                <a:lnTo>
                  <a:pt x="649" y="159"/>
                </a:lnTo>
                <a:lnTo>
                  <a:pt x="659" y="159"/>
                </a:lnTo>
                <a:lnTo>
                  <a:pt x="675" y="159"/>
                </a:lnTo>
                <a:lnTo>
                  <a:pt x="685" y="159"/>
                </a:lnTo>
                <a:lnTo>
                  <a:pt x="690" y="159"/>
                </a:lnTo>
                <a:lnTo>
                  <a:pt x="701" y="165"/>
                </a:lnTo>
                <a:lnTo>
                  <a:pt x="706" y="176"/>
                </a:lnTo>
                <a:lnTo>
                  <a:pt x="726" y="205"/>
                </a:lnTo>
                <a:lnTo>
                  <a:pt x="732" y="211"/>
                </a:lnTo>
                <a:lnTo>
                  <a:pt x="737" y="211"/>
                </a:lnTo>
                <a:lnTo>
                  <a:pt x="747" y="216"/>
                </a:lnTo>
                <a:lnTo>
                  <a:pt x="742" y="222"/>
                </a:lnTo>
                <a:lnTo>
                  <a:pt x="737" y="233"/>
                </a:lnTo>
                <a:lnTo>
                  <a:pt x="726" y="251"/>
                </a:lnTo>
                <a:lnTo>
                  <a:pt x="726" y="256"/>
                </a:lnTo>
                <a:lnTo>
                  <a:pt x="726" y="262"/>
                </a:lnTo>
                <a:lnTo>
                  <a:pt x="721" y="262"/>
                </a:lnTo>
                <a:lnTo>
                  <a:pt x="706" y="313"/>
                </a:lnTo>
                <a:lnTo>
                  <a:pt x="701" y="353"/>
                </a:lnTo>
                <a:lnTo>
                  <a:pt x="696" y="393"/>
                </a:lnTo>
                <a:lnTo>
                  <a:pt x="711" y="416"/>
                </a:lnTo>
                <a:lnTo>
                  <a:pt x="721" y="439"/>
                </a:lnTo>
                <a:lnTo>
                  <a:pt x="726" y="450"/>
                </a:lnTo>
                <a:lnTo>
                  <a:pt x="721" y="450"/>
                </a:lnTo>
                <a:lnTo>
                  <a:pt x="706" y="456"/>
                </a:lnTo>
                <a:lnTo>
                  <a:pt x="706" y="461"/>
                </a:lnTo>
                <a:lnTo>
                  <a:pt x="706" y="467"/>
                </a:lnTo>
                <a:lnTo>
                  <a:pt x="711" y="467"/>
                </a:lnTo>
                <a:lnTo>
                  <a:pt x="711" y="473"/>
                </a:lnTo>
                <a:lnTo>
                  <a:pt x="716" y="473"/>
                </a:lnTo>
                <a:lnTo>
                  <a:pt x="716" y="478"/>
                </a:lnTo>
                <a:lnTo>
                  <a:pt x="711" y="478"/>
                </a:lnTo>
                <a:lnTo>
                  <a:pt x="706" y="478"/>
                </a:lnTo>
                <a:lnTo>
                  <a:pt x="665" y="496"/>
                </a:lnTo>
                <a:lnTo>
                  <a:pt x="659" y="484"/>
                </a:lnTo>
                <a:lnTo>
                  <a:pt x="654" y="484"/>
                </a:lnTo>
                <a:lnTo>
                  <a:pt x="649" y="484"/>
                </a:lnTo>
                <a:lnTo>
                  <a:pt x="639" y="490"/>
                </a:lnTo>
                <a:lnTo>
                  <a:pt x="634" y="490"/>
                </a:lnTo>
                <a:lnTo>
                  <a:pt x="629" y="496"/>
                </a:lnTo>
                <a:lnTo>
                  <a:pt x="629" y="501"/>
                </a:lnTo>
                <a:lnTo>
                  <a:pt x="629" y="513"/>
                </a:lnTo>
                <a:lnTo>
                  <a:pt x="634" y="518"/>
                </a:lnTo>
                <a:lnTo>
                  <a:pt x="629" y="518"/>
                </a:lnTo>
                <a:lnTo>
                  <a:pt x="629" y="524"/>
                </a:lnTo>
                <a:lnTo>
                  <a:pt x="629" y="530"/>
                </a:lnTo>
                <a:lnTo>
                  <a:pt x="629" y="535"/>
                </a:lnTo>
                <a:lnTo>
                  <a:pt x="623" y="535"/>
                </a:lnTo>
                <a:lnTo>
                  <a:pt x="603" y="547"/>
                </a:lnTo>
                <a:lnTo>
                  <a:pt x="587" y="564"/>
                </a:lnTo>
                <a:lnTo>
                  <a:pt x="582" y="558"/>
                </a:lnTo>
                <a:lnTo>
                  <a:pt x="577" y="547"/>
                </a:lnTo>
                <a:lnTo>
                  <a:pt x="572" y="552"/>
                </a:lnTo>
                <a:lnTo>
                  <a:pt x="567" y="558"/>
                </a:lnTo>
                <a:lnTo>
                  <a:pt x="536" y="558"/>
                </a:lnTo>
                <a:lnTo>
                  <a:pt x="536" y="541"/>
                </a:lnTo>
                <a:lnTo>
                  <a:pt x="479" y="541"/>
                </a:lnTo>
                <a:lnTo>
                  <a:pt x="479" y="552"/>
                </a:lnTo>
                <a:lnTo>
                  <a:pt x="458" y="552"/>
                </a:lnTo>
                <a:lnTo>
                  <a:pt x="458" y="558"/>
                </a:lnTo>
                <a:lnTo>
                  <a:pt x="464" y="564"/>
                </a:lnTo>
                <a:lnTo>
                  <a:pt x="464" y="570"/>
                </a:lnTo>
                <a:lnTo>
                  <a:pt x="464" y="575"/>
                </a:lnTo>
                <a:lnTo>
                  <a:pt x="458" y="575"/>
                </a:lnTo>
                <a:lnTo>
                  <a:pt x="453" y="575"/>
                </a:lnTo>
                <a:lnTo>
                  <a:pt x="453" y="581"/>
                </a:lnTo>
                <a:lnTo>
                  <a:pt x="453" y="587"/>
                </a:lnTo>
                <a:lnTo>
                  <a:pt x="448" y="587"/>
                </a:lnTo>
                <a:lnTo>
                  <a:pt x="448" y="592"/>
                </a:lnTo>
                <a:lnTo>
                  <a:pt x="448" y="598"/>
                </a:lnTo>
                <a:lnTo>
                  <a:pt x="443" y="604"/>
                </a:lnTo>
                <a:lnTo>
                  <a:pt x="443" y="609"/>
                </a:lnTo>
                <a:lnTo>
                  <a:pt x="438" y="615"/>
                </a:lnTo>
                <a:lnTo>
                  <a:pt x="438" y="621"/>
                </a:lnTo>
                <a:lnTo>
                  <a:pt x="433" y="627"/>
                </a:lnTo>
                <a:lnTo>
                  <a:pt x="438" y="632"/>
                </a:lnTo>
                <a:lnTo>
                  <a:pt x="443" y="632"/>
                </a:lnTo>
                <a:lnTo>
                  <a:pt x="443" y="638"/>
                </a:lnTo>
                <a:lnTo>
                  <a:pt x="438" y="644"/>
                </a:lnTo>
                <a:lnTo>
                  <a:pt x="427" y="649"/>
                </a:lnTo>
                <a:lnTo>
                  <a:pt x="433" y="655"/>
                </a:lnTo>
                <a:lnTo>
                  <a:pt x="474" y="740"/>
                </a:lnTo>
                <a:lnTo>
                  <a:pt x="433" y="752"/>
                </a:lnTo>
                <a:lnTo>
                  <a:pt x="438" y="769"/>
                </a:lnTo>
                <a:lnTo>
                  <a:pt x="402" y="786"/>
                </a:lnTo>
                <a:lnTo>
                  <a:pt x="386" y="758"/>
                </a:lnTo>
                <a:lnTo>
                  <a:pt x="381" y="763"/>
                </a:lnTo>
                <a:lnTo>
                  <a:pt x="381" y="729"/>
                </a:lnTo>
                <a:lnTo>
                  <a:pt x="386" y="729"/>
                </a:lnTo>
                <a:lnTo>
                  <a:pt x="386" y="723"/>
                </a:lnTo>
                <a:lnTo>
                  <a:pt x="376" y="695"/>
                </a:lnTo>
                <a:lnTo>
                  <a:pt x="371" y="695"/>
                </a:lnTo>
                <a:lnTo>
                  <a:pt x="366" y="695"/>
                </a:lnTo>
                <a:lnTo>
                  <a:pt x="355" y="695"/>
                </a:lnTo>
                <a:lnTo>
                  <a:pt x="345" y="683"/>
                </a:lnTo>
                <a:lnTo>
                  <a:pt x="335" y="689"/>
                </a:lnTo>
                <a:lnTo>
                  <a:pt x="345" y="706"/>
                </a:lnTo>
                <a:lnTo>
                  <a:pt x="330" y="712"/>
                </a:lnTo>
                <a:lnTo>
                  <a:pt x="340" y="729"/>
                </a:lnTo>
                <a:lnTo>
                  <a:pt x="299" y="746"/>
                </a:lnTo>
                <a:lnTo>
                  <a:pt x="304" y="746"/>
                </a:lnTo>
                <a:lnTo>
                  <a:pt x="304" y="752"/>
                </a:lnTo>
                <a:lnTo>
                  <a:pt x="299" y="752"/>
                </a:lnTo>
                <a:lnTo>
                  <a:pt x="299" y="746"/>
                </a:lnTo>
                <a:lnTo>
                  <a:pt x="293" y="746"/>
                </a:lnTo>
                <a:lnTo>
                  <a:pt x="288" y="746"/>
                </a:lnTo>
                <a:lnTo>
                  <a:pt x="273" y="758"/>
                </a:lnTo>
                <a:lnTo>
                  <a:pt x="268" y="763"/>
                </a:lnTo>
                <a:lnTo>
                  <a:pt x="247" y="758"/>
                </a:lnTo>
                <a:lnTo>
                  <a:pt x="242" y="746"/>
                </a:lnTo>
                <a:lnTo>
                  <a:pt x="190" y="746"/>
                </a:lnTo>
                <a:lnTo>
                  <a:pt x="180" y="701"/>
                </a:lnTo>
                <a:lnTo>
                  <a:pt x="175" y="701"/>
                </a:lnTo>
                <a:lnTo>
                  <a:pt x="170" y="701"/>
                </a:lnTo>
                <a:lnTo>
                  <a:pt x="165" y="706"/>
                </a:lnTo>
                <a:lnTo>
                  <a:pt x="159" y="701"/>
                </a:lnTo>
                <a:lnTo>
                  <a:pt x="159" y="695"/>
                </a:lnTo>
                <a:lnTo>
                  <a:pt x="159" y="689"/>
                </a:lnTo>
                <a:lnTo>
                  <a:pt x="154" y="672"/>
                </a:lnTo>
                <a:lnTo>
                  <a:pt x="149" y="666"/>
                </a:lnTo>
                <a:lnTo>
                  <a:pt x="154" y="666"/>
                </a:lnTo>
                <a:lnTo>
                  <a:pt x="226" y="666"/>
                </a:lnTo>
                <a:lnTo>
                  <a:pt x="206" y="587"/>
                </a:lnTo>
                <a:lnTo>
                  <a:pt x="190" y="587"/>
                </a:lnTo>
                <a:lnTo>
                  <a:pt x="170" y="587"/>
                </a:lnTo>
                <a:lnTo>
                  <a:pt x="144" y="547"/>
                </a:lnTo>
                <a:lnTo>
                  <a:pt x="144" y="541"/>
                </a:lnTo>
                <a:lnTo>
                  <a:pt x="139" y="541"/>
                </a:lnTo>
                <a:lnTo>
                  <a:pt x="134" y="541"/>
                </a:lnTo>
                <a:lnTo>
                  <a:pt x="128" y="541"/>
                </a:lnTo>
                <a:lnTo>
                  <a:pt x="123" y="541"/>
                </a:lnTo>
                <a:lnTo>
                  <a:pt x="118" y="547"/>
                </a:lnTo>
                <a:lnTo>
                  <a:pt x="113" y="547"/>
                </a:lnTo>
                <a:lnTo>
                  <a:pt x="108" y="552"/>
                </a:lnTo>
                <a:lnTo>
                  <a:pt x="103" y="558"/>
                </a:lnTo>
                <a:lnTo>
                  <a:pt x="98" y="558"/>
                </a:lnTo>
                <a:lnTo>
                  <a:pt x="92" y="558"/>
                </a:lnTo>
                <a:lnTo>
                  <a:pt x="92" y="552"/>
                </a:lnTo>
                <a:lnTo>
                  <a:pt x="87" y="552"/>
                </a:lnTo>
                <a:lnTo>
                  <a:pt x="87" y="547"/>
                </a:lnTo>
                <a:lnTo>
                  <a:pt x="82" y="547"/>
                </a:lnTo>
                <a:lnTo>
                  <a:pt x="82" y="552"/>
                </a:lnTo>
                <a:lnTo>
                  <a:pt x="72" y="552"/>
                </a:lnTo>
                <a:lnTo>
                  <a:pt x="67" y="552"/>
                </a:lnTo>
                <a:lnTo>
                  <a:pt x="61" y="547"/>
                </a:lnTo>
                <a:lnTo>
                  <a:pt x="56" y="552"/>
                </a:lnTo>
                <a:lnTo>
                  <a:pt x="51" y="552"/>
                </a:lnTo>
                <a:lnTo>
                  <a:pt x="51" y="558"/>
                </a:lnTo>
                <a:lnTo>
                  <a:pt x="46" y="558"/>
                </a:lnTo>
                <a:lnTo>
                  <a:pt x="41" y="558"/>
                </a:lnTo>
                <a:lnTo>
                  <a:pt x="31" y="547"/>
                </a:lnTo>
                <a:lnTo>
                  <a:pt x="25" y="547"/>
                </a:lnTo>
                <a:lnTo>
                  <a:pt x="20" y="507"/>
                </a:lnTo>
                <a:lnTo>
                  <a:pt x="20" y="496"/>
                </a:lnTo>
                <a:lnTo>
                  <a:pt x="25" y="496"/>
                </a:lnTo>
                <a:lnTo>
                  <a:pt x="46" y="490"/>
                </a:lnTo>
                <a:lnTo>
                  <a:pt x="41" y="473"/>
                </a:lnTo>
                <a:lnTo>
                  <a:pt x="5" y="382"/>
                </a:lnTo>
                <a:lnTo>
                  <a:pt x="0" y="336"/>
                </a:lnTo>
                <a:lnTo>
                  <a:pt x="15" y="308"/>
                </a:lnTo>
                <a:lnTo>
                  <a:pt x="25" y="308"/>
                </a:lnTo>
                <a:lnTo>
                  <a:pt x="46" y="296"/>
                </a:lnTo>
                <a:lnTo>
                  <a:pt x="67" y="308"/>
                </a:lnTo>
                <a:lnTo>
                  <a:pt x="82" y="279"/>
                </a:lnTo>
                <a:lnTo>
                  <a:pt x="72" y="245"/>
                </a:lnTo>
                <a:lnTo>
                  <a:pt x="108" y="245"/>
                </a:lnTo>
                <a:lnTo>
                  <a:pt x="134" y="216"/>
                </a:lnTo>
                <a:lnTo>
                  <a:pt x="149" y="205"/>
                </a:lnTo>
                <a:lnTo>
                  <a:pt x="211" y="165"/>
                </a:lnTo>
                <a:lnTo>
                  <a:pt x="216" y="131"/>
                </a:lnTo>
                <a:lnTo>
                  <a:pt x="221" y="108"/>
                </a:lnTo>
                <a:lnTo>
                  <a:pt x="232" y="80"/>
                </a:lnTo>
                <a:lnTo>
                  <a:pt x="232" y="74"/>
                </a:lnTo>
                <a:lnTo>
                  <a:pt x="232" y="68"/>
                </a:lnTo>
                <a:lnTo>
                  <a:pt x="232" y="63"/>
                </a:lnTo>
                <a:lnTo>
                  <a:pt x="232" y="57"/>
                </a:lnTo>
                <a:lnTo>
                  <a:pt x="242" y="51"/>
                </a:lnTo>
                <a:lnTo>
                  <a:pt x="242" y="40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90873" tIns="45432" rIns="90873" bIns="45432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51" name="Freeform 7"/>
          <p:cNvSpPr>
            <a:spLocks/>
          </p:cNvSpPr>
          <p:nvPr/>
        </p:nvSpPr>
        <p:spPr bwMode="auto">
          <a:xfrm>
            <a:off x="830263" y="3563938"/>
            <a:ext cx="704850" cy="858837"/>
          </a:xfrm>
          <a:custGeom>
            <a:avLst/>
            <a:gdLst>
              <a:gd name="T0" fmla="*/ 2147483646 w 510"/>
              <a:gd name="T1" fmla="*/ 2147483646 h 598"/>
              <a:gd name="T2" fmla="*/ 2147483646 w 510"/>
              <a:gd name="T3" fmla="*/ 2147483646 h 598"/>
              <a:gd name="T4" fmla="*/ 2147483646 w 510"/>
              <a:gd name="T5" fmla="*/ 2147483646 h 598"/>
              <a:gd name="T6" fmla="*/ 2147483646 w 510"/>
              <a:gd name="T7" fmla="*/ 2147483646 h 598"/>
              <a:gd name="T8" fmla="*/ 2147483646 w 510"/>
              <a:gd name="T9" fmla="*/ 2147483646 h 598"/>
              <a:gd name="T10" fmla="*/ 2147483646 w 510"/>
              <a:gd name="T11" fmla="*/ 2147483646 h 598"/>
              <a:gd name="T12" fmla="*/ 2147483646 w 510"/>
              <a:gd name="T13" fmla="*/ 2147483646 h 598"/>
              <a:gd name="T14" fmla="*/ 2147483646 w 510"/>
              <a:gd name="T15" fmla="*/ 2147483646 h 598"/>
              <a:gd name="T16" fmla="*/ 2147483646 w 510"/>
              <a:gd name="T17" fmla="*/ 2147483646 h 598"/>
              <a:gd name="T18" fmla="*/ 2147483646 w 510"/>
              <a:gd name="T19" fmla="*/ 2147483646 h 598"/>
              <a:gd name="T20" fmla="*/ 2147483646 w 510"/>
              <a:gd name="T21" fmla="*/ 2147483646 h 598"/>
              <a:gd name="T22" fmla="*/ 2147483646 w 510"/>
              <a:gd name="T23" fmla="*/ 2147483646 h 598"/>
              <a:gd name="T24" fmla="*/ 2147483646 w 510"/>
              <a:gd name="T25" fmla="*/ 2147483646 h 598"/>
              <a:gd name="T26" fmla="*/ 2147483646 w 510"/>
              <a:gd name="T27" fmla="*/ 2147483646 h 598"/>
              <a:gd name="T28" fmla="*/ 2147483646 w 510"/>
              <a:gd name="T29" fmla="*/ 2147483646 h 598"/>
              <a:gd name="T30" fmla="*/ 2147483646 w 510"/>
              <a:gd name="T31" fmla="*/ 2147483646 h 598"/>
              <a:gd name="T32" fmla="*/ 2147483646 w 510"/>
              <a:gd name="T33" fmla="*/ 2147483646 h 598"/>
              <a:gd name="T34" fmla="*/ 2147483646 w 510"/>
              <a:gd name="T35" fmla="*/ 2147483646 h 598"/>
              <a:gd name="T36" fmla="*/ 2147483646 w 510"/>
              <a:gd name="T37" fmla="*/ 2147483646 h 598"/>
              <a:gd name="T38" fmla="*/ 2147483646 w 510"/>
              <a:gd name="T39" fmla="*/ 2147483646 h 598"/>
              <a:gd name="T40" fmla="*/ 2147483646 w 510"/>
              <a:gd name="T41" fmla="*/ 2147483646 h 598"/>
              <a:gd name="T42" fmla="*/ 2147483646 w 510"/>
              <a:gd name="T43" fmla="*/ 2147483646 h 598"/>
              <a:gd name="T44" fmla="*/ 2147483646 w 510"/>
              <a:gd name="T45" fmla="*/ 2147483646 h 598"/>
              <a:gd name="T46" fmla="*/ 2147483646 w 510"/>
              <a:gd name="T47" fmla="*/ 2147483646 h 598"/>
              <a:gd name="T48" fmla="*/ 2147483646 w 510"/>
              <a:gd name="T49" fmla="*/ 2147483646 h 598"/>
              <a:gd name="T50" fmla="*/ 2147483646 w 510"/>
              <a:gd name="T51" fmla="*/ 2147483646 h 598"/>
              <a:gd name="T52" fmla="*/ 2147483646 w 510"/>
              <a:gd name="T53" fmla="*/ 2147483646 h 598"/>
              <a:gd name="T54" fmla="*/ 2147483646 w 510"/>
              <a:gd name="T55" fmla="*/ 2147483646 h 598"/>
              <a:gd name="T56" fmla="*/ 2147483646 w 510"/>
              <a:gd name="T57" fmla="*/ 2147483646 h 598"/>
              <a:gd name="T58" fmla="*/ 2147483646 w 510"/>
              <a:gd name="T59" fmla="*/ 2147483646 h 598"/>
              <a:gd name="T60" fmla="*/ 2147483646 w 510"/>
              <a:gd name="T61" fmla="*/ 2147483646 h 598"/>
              <a:gd name="T62" fmla="*/ 2147483646 w 510"/>
              <a:gd name="T63" fmla="*/ 2147483646 h 598"/>
              <a:gd name="T64" fmla="*/ 2147483646 w 510"/>
              <a:gd name="T65" fmla="*/ 2147483646 h 598"/>
              <a:gd name="T66" fmla="*/ 2147483646 w 510"/>
              <a:gd name="T67" fmla="*/ 2147483646 h 598"/>
              <a:gd name="T68" fmla="*/ 2147483646 w 510"/>
              <a:gd name="T69" fmla="*/ 2147483646 h 598"/>
              <a:gd name="T70" fmla="*/ 2147483646 w 510"/>
              <a:gd name="T71" fmla="*/ 2147483646 h 598"/>
              <a:gd name="T72" fmla="*/ 2147483646 w 510"/>
              <a:gd name="T73" fmla="*/ 2147483646 h 598"/>
              <a:gd name="T74" fmla="*/ 2147483646 w 510"/>
              <a:gd name="T75" fmla="*/ 2147483646 h 598"/>
              <a:gd name="T76" fmla="*/ 2147483646 w 510"/>
              <a:gd name="T77" fmla="*/ 2147483646 h 598"/>
              <a:gd name="T78" fmla="*/ 2147483646 w 510"/>
              <a:gd name="T79" fmla="*/ 2147483646 h 598"/>
              <a:gd name="T80" fmla="*/ 2147483646 w 510"/>
              <a:gd name="T81" fmla="*/ 2147483646 h 598"/>
              <a:gd name="T82" fmla="*/ 2147483646 w 510"/>
              <a:gd name="T83" fmla="*/ 2147483646 h 598"/>
              <a:gd name="T84" fmla="*/ 2147483646 w 510"/>
              <a:gd name="T85" fmla="*/ 2147483646 h 598"/>
              <a:gd name="T86" fmla="*/ 2147483646 w 510"/>
              <a:gd name="T87" fmla="*/ 2147483646 h 598"/>
              <a:gd name="T88" fmla="*/ 2147483646 w 510"/>
              <a:gd name="T89" fmla="*/ 2147483646 h 598"/>
              <a:gd name="T90" fmla="*/ 2147483646 w 510"/>
              <a:gd name="T91" fmla="*/ 2147483646 h 598"/>
              <a:gd name="T92" fmla="*/ 2147483646 w 510"/>
              <a:gd name="T93" fmla="*/ 2147483646 h 598"/>
              <a:gd name="T94" fmla="*/ 2147483646 w 510"/>
              <a:gd name="T95" fmla="*/ 2147483646 h 598"/>
              <a:gd name="T96" fmla="*/ 2147483646 w 510"/>
              <a:gd name="T97" fmla="*/ 2147483646 h 598"/>
              <a:gd name="T98" fmla="*/ 2147483646 w 510"/>
              <a:gd name="T99" fmla="*/ 2147483646 h 598"/>
              <a:gd name="T100" fmla="*/ 2147483646 w 510"/>
              <a:gd name="T101" fmla="*/ 2147483646 h 598"/>
              <a:gd name="T102" fmla="*/ 2147483646 w 510"/>
              <a:gd name="T103" fmla="*/ 2147483646 h 598"/>
              <a:gd name="T104" fmla="*/ 2147483646 w 510"/>
              <a:gd name="T105" fmla="*/ 2147483646 h 598"/>
              <a:gd name="T106" fmla="*/ 2147483646 w 510"/>
              <a:gd name="T107" fmla="*/ 2147483646 h 598"/>
              <a:gd name="T108" fmla="*/ 2147483646 w 510"/>
              <a:gd name="T109" fmla="*/ 2147483646 h 598"/>
              <a:gd name="T110" fmla="*/ 2147483646 w 510"/>
              <a:gd name="T111" fmla="*/ 2147483646 h 598"/>
              <a:gd name="T112" fmla="*/ 2147483646 w 510"/>
              <a:gd name="T113" fmla="*/ 2147483646 h 598"/>
              <a:gd name="T114" fmla="*/ 2147483646 w 510"/>
              <a:gd name="T115" fmla="*/ 2147483646 h 598"/>
              <a:gd name="T116" fmla="*/ 2147483646 w 510"/>
              <a:gd name="T117" fmla="*/ 2147483646 h 598"/>
              <a:gd name="T118" fmla="*/ 2147483646 w 510"/>
              <a:gd name="T119" fmla="*/ 2147483646 h 598"/>
              <a:gd name="T120" fmla="*/ 2147483646 w 510"/>
              <a:gd name="T121" fmla="*/ 2147483646 h 598"/>
              <a:gd name="T122" fmla="*/ 2147483646 w 510"/>
              <a:gd name="T123" fmla="*/ 2147483646 h 598"/>
              <a:gd name="T124" fmla="*/ 2147483646 w 510"/>
              <a:gd name="T125" fmla="*/ 2147483646 h 59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510"/>
              <a:gd name="T190" fmla="*/ 0 h 598"/>
              <a:gd name="T191" fmla="*/ 510 w 510"/>
              <a:gd name="T192" fmla="*/ 598 h 598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510" h="598">
                <a:moveTo>
                  <a:pt x="185" y="28"/>
                </a:moveTo>
                <a:lnTo>
                  <a:pt x="185" y="34"/>
                </a:lnTo>
                <a:lnTo>
                  <a:pt x="180" y="51"/>
                </a:lnTo>
                <a:lnTo>
                  <a:pt x="211" y="57"/>
                </a:lnTo>
                <a:lnTo>
                  <a:pt x="206" y="85"/>
                </a:lnTo>
                <a:lnTo>
                  <a:pt x="211" y="85"/>
                </a:lnTo>
                <a:lnTo>
                  <a:pt x="216" y="91"/>
                </a:lnTo>
                <a:lnTo>
                  <a:pt x="232" y="85"/>
                </a:lnTo>
                <a:lnTo>
                  <a:pt x="263" y="97"/>
                </a:lnTo>
                <a:lnTo>
                  <a:pt x="268" y="97"/>
                </a:lnTo>
                <a:lnTo>
                  <a:pt x="278" y="91"/>
                </a:lnTo>
                <a:lnTo>
                  <a:pt x="252" y="74"/>
                </a:lnTo>
                <a:lnTo>
                  <a:pt x="257" y="68"/>
                </a:lnTo>
                <a:lnTo>
                  <a:pt x="268" y="62"/>
                </a:lnTo>
                <a:lnTo>
                  <a:pt x="283" y="62"/>
                </a:lnTo>
                <a:lnTo>
                  <a:pt x="293" y="62"/>
                </a:lnTo>
                <a:lnTo>
                  <a:pt x="299" y="62"/>
                </a:lnTo>
                <a:lnTo>
                  <a:pt x="304" y="62"/>
                </a:lnTo>
                <a:lnTo>
                  <a:pt x="309" y="62"/>
                </a:lnTo>
                <a:lnTo>
                  <a:pt x="314" y="68"/>
                </a:lnTo>
                <a:lnTo>
                  <a:pt x="335" y="62"/>
                </a:lnTo>
                <a:lnTo>
                  <a:pt x="345" y="0"/>
                </a:lnTo>
                <a:lnTo>
                  <a:pt x="397" y="17"/>
                </a:lnTo>
                <a:lnTo>
                  <a:pt x="397" y="22"/>
                </a:lnTo>
                <a:lnTo>
                  <a:pt x="397" y="28"/>
                </a:lnTo>
                <a:lnTo>
                  <a:pt x="422" y="34"/>
                </a:lnTo>
                <a:lnTo>
                  <a:pt x="422" y="28"/>
                </a:lnTo>
                <a:lnTo>
                  <a:pt x="422" y="22"/>
                </a:lnTo>
                <a:lnTo>
                  <a:pt x="433" y="22"/>
                </a:lnTo>
                <a:lnTo>
                  <a:pt x="474" y="28"/>
                </a:lnTo>
                <a:lnTo>
                  <a:pt x="479" y="22"/>
                </a:lnTo>
                <a:lnTo>
                  <a:pt x="479" y="34"/>
                </a:lnTo>
                <a:lnTo>
                  <a:pt x="474" y="40"/>
                </a:lnTo>
                <a:lnTo>
                  <a:pt x="474" y="62"/>
                </a:lnTo>
                <a:lnTo>
                  <a:pt x="469" y="68"/>
                </a:lnTo>
                <a:lnTo>
                  <a:pt x="464" y="85"/>
                </a:lnTo>
                <a:lnTo>
                  <a:pt x="474" y="91"/>
                </a:lnTo>
                <a:lnTo>
                  <a:pt x="458" y="148"/>
                </a:lnTo>
                <a:lnTo>
                  <a:pt x="489" y="153"/>
                </a:lnTo>
                <a:lnTo>
                  <a:pt x="489" y="159"/>
                </a:lnTo>
                <a:lnTo>
                  <a:pt x="500" y="159"/>
                </a:lnTo>
                <a:lnTo>
                  <a:pt x="510" y="153"/>
                </a:lnTo>
                <a:lnTo>
                  <a:pt x="510" y="182"/>
                </a:lnTo>
                <a:lnTo>
                  <a:pt x="505" y="210"/>
                </a:lnTo>
                <a:lnTo>
                  <a:pt x="474" y="205"/>
                </a:lnTo>
                <a:lnTo>
                  <a:pt x="469" y="205"/>
                </a:lnTo>
                <a:lnTo>
                  <a:pt x="464" y="199"/>
                </a:lnTo>
                <a:lnTo>
                  <a:pt x="458" y="205"/>
                </a:lnTo>
                <a:lnTo>
                  <a:pt x="453" y="233"/>
                </a:lnTo>
                <a:lnTo>
                  <a:pt x="464" y="245"/>
                </a:lnTo>
                <a:lnTo>
                  <a:pt x="469" y="256"/>
                </a:lnTo>
                <a:lnTo>
                  <a:pt x="484" y="262"/>
                </a:lnTo>
                <a:lnTo>
                  <a:pt x="479" y="279"/>
                </a:lnTo>
                <a:lnTo>
                  <a:pt x="458" y="273"/>
                </a:lnTo>
                <a:lnTo>
                  <a:pt x="448" y="279"/>
                </a:lnTo>
                <a:lnTo>
                  <a:pt x="443" y="273"/>
                </a:lnTo>
                <a:lnTo>
                  <a:pt x="438" y="273"/>
                </a:lnTo>
                <a:lnTo>
                  <a:pt x="433" y="267"/>
                </a:lnTo>
                <a:lnTo>
                  <a:pt x="412" y="262"/>
                </a:lnTo>
                <a:lnTo>
                  <a:pt x="412" y="273"/>
                </a:lnTo>
                <a:lnTo>
                  <a:pt x="412" y="279"/>
                </a:lnTo>
                <a:lnTo>
                  <a:pt x="412" y="290"/>
                </a:lnTo>
                <a:lnTo>
                  <a:pt x="407" y="296"/>
                </a:lnTo>
                <a:lnTo>
                  <a:pt x="397" y="296"/>
                </a:lnTo>
                <a:lnTo>
                  <a:pt x="386" y="302"/>
                </a:lnTo>
                <a:lnTo>
                  <a:pt x="386" y="319"/>
                </a:lnTo>
                <a:lnTo>
                  <a:pt x="386" y="330"/>
                </a:lnTo>
                <a:lnTo>
                  <a:pt x="386" y="341"/>
                </a:lnTo>
                <a:lnTo>
                  <a:pt x="386" y="347"/>
                </a:lnTo>
                <a:lnTo>
                  <a:pt x="386" y="353"/>
                </a:lnTo>
                <a:lnTo>
                  <a:pt x="391" y="353"/>
                </a:lnTo>
                <a:lnTo>
                  <a:pt x="391" y="359"/>
                </a:lnTo>
                <a:lnTo>
                  <a:pt x="397" y="359"/>
                </a:lnTo>
                <a:lnTo>
                  <a:pt x="402" y="347"/>
                </a:lnTo>
                <a:lnTo>
                  <a:pt x="417" y="347"/>
                </a:lnTo>
                <a:lnTo>
                  <a:pt x="422" y="347"/>
                </a:lnTo>
                <a:lnTo>
                  <a:pt x="433" y="347"/>
                </a:lnTo>
                <a:lnTo>
                  <a:pt x="438" y="341"/>
                </a:lnTo>
                <a:lnTo>
                  <a:pt x="443" y="341"/>
                </a:lnTo>
                <a:lnTo>
                  <a:pt x="448" y="341"/>
                </a:lnTo>
                <a:lnTo>
                  <a:pt x="448" y="347"/>
                </a:lnTo>
                <a:lnTo>
                  <a:pt x="443" y="353"/>
                </a:lnTo>
                <a:lnTo>
                  <a:pt x="438" y="359"/>
                </a:lnTo>
                <a:lnTo>
                  <a:pt x="443" y="359"/>
                </a:lnTo>
                <a:lnTo>
                  <a:pt x="448" y="359"/>
                </a:lnTo>
                <a:lnTo>
                  <a:pt x="453" y="364"/>
                </a:lnTo>
                <a:lnTo>
                  <a:pt x="464" y="364"/>
                </a:lnTo>
                <a:lnTo>
                  <a:pt x="464" y="370"/>
                </a:lnTo>
                <a:lnTo>
                  <a:pt x="464" y="387"/>
                </a:lnTo>
                <a:lnTo>
                  <a:pt x="453" y="387"/>
                </a:lnTo>
                <a:lnTo>
                  <a:pt x="453" y="393"/>
                </a:lnTo>
                <a:lnTo>
                  <a:pt x="448" y="404"/>
                </a:lnTo>
                <a:lnTo>
                  <a:pt x="453" y="421"/>
                </a:lnTo>
                <a:lnTo>
                  <a:pt x="453" y="472"/>
                </a:lnTo>
                <a:lnTo>
                  <a:pt x="443" y="472"/>
                </a:lnTo>
                <a:lnTo>
                  <a:pt x="443" y="484"/>
                </a:lnTo>
                <a:lnTo>
                  <a:pt x="448" y="490"/>
                </a:lnTo>
                <a:lnTo>
                  <a:pt x="448" y="495"/>
                </a:lnTo>
                <a:lnTo>
                  <a:pt x="448" y="501"/>
                </a:lnTo>
                <a:lnTo>
                  <a:pt x="448" y="512"/>
                </a:lnTo>
                <a:lnTo>
                  <a:pt x="448" y="518"/>
                </a:lnTo>
                <a:lnTo>
                  <a:pt x="448" y="524"/>
                </a:lnTo>
                <a:lnTo>
                  <a:pt x="443" y="524"/>
                </a:lnTo>
                <a:lnTo>
                  <a:pt x="438" y="524"/>
                </a:lnTo>
                <a:lnTo>
                  <a:pt x="433" y="524"/>
                </a:lnTo>
                <a:lnTo>
                  <a:pt x="428" y="518"/>
                </a:lnTo>
                <a:lnTo>
                  <a:pt x="407" y="524"/>
                </a:lnTo>
                <a:lnTo>
                  <a:pt x="402" y="524"/>
                </a:lnTo>
                <a:lnTo>
                  <a:pt x="397" y="524"/>
                </a:lnTo>
                <a:lnTo>
                  <a:pt x="391" y="524"/>
                </a:lnTo>
                <a:lnTo>
                  <a:pt x="386" y="524"/>
                </a:lnTo>
                <a:lnTo>
                  <a:pt x="376" y="529"/>
                </a:lnTo>
                <a:lnTo>
                  <a:pt x="371" y="529"/>
                </a:lnTo>
                <a:lnTo>
                  <a:pt x="366" y="524"/>
                </a:lnTo>
                <a:lnTo>
                  <a:pt x="355" y="541"/>
                </a:lnTo>
                <a:lnTo>
                  <a:pt x="361" y="552"/>
                </a:lnTo>
                <a:lnTo>
                  <a:pt x="361" y="564"/>
                </a:lnTo>
                <a:lnTo>
                  <a:pt x="366" y="575"/>
                </a:lnTo>
                <a:lnTo>
                  <a:pt x="361" y="575"/>
                </a:lnTo>
                <a:lnTo>
                  <a:pt x="361" y="581"/>
                </a:lnTo>
                <a:lnTo>
                  <a:pt x="340" y="586"/>
                </a:lnTo>
                <a:lnTo>
                  <a:pt x="309" y="598"/>
                </a:lnTo>
                <a:lnTo>
                  <a:pt x="165" y="467"/>
                </a:lnTo>
                <a:lnTo>
                  <a:pt x="159" y="461"/>
                </a:lnTo>
                <a:lnTo>
                  <a:pt x="154" y="461"/>
                </a:lnTo>
                <a:lnTo>
                  <a:pt x="103" y="427"/>
                </a:lnTo>
                <a:lnTo>
                  <a:pt x="98" y="433"/>
                </a:lnTo>
                <a:lnTo>
                  <a:pt x="92" y="433"/>
                </a:lnTo>
                <a:lnTo>
                  <a:pt x="92" y="444"/>
                </a:lnTo>
                <a:lnTo>
                  <a:pt x="87" y="444"/>
                </a:lnTo>
                <a:lnTo>
                  <a:pt x="87" y="455"/>
                </a:lnTo>
                <a:lnTo>
                  <a:pt x="87" y="467"/>
                </a:lnTo>
                <a:lnTo>
                  <a:pt x="46" y="467"/>
                </a:lnTo>
                <a:lnTo>
                  <a:pt x="41" y="467"/>
                </a:lnTo>
                <a:lnTo>
                  <a:pt x="41" y="461"/>
                </a:lnTo>
                <a:lnTo>
                  <a:pt x="46" y="438"/>
                </a:lnTo>
                <a:lnTo>
                  <a:pt x="25" y="433"/>
                </a:lnTo>
                <a:lnTo>
                  <a:pt x="20" y="433"/>
                </a:lnTo>
                <a:lnTo>
                  <a:pt x="20" y="427"/>
                </a:lnTo>
                <a:lnTo>
                  <a:pt x="15" y="393"/>
                </a:lnTo>
                <a:lnTo>
                  <a:pt x="15" y="376"/>
                </a:lnTo>
                <a:lnTo>
                  <a:pt x="15" y="347"/>
                </a:lnTo>
                <a:lnTo>
                  <a:pt x="10" y="336"/>
                </a:lnTo>
                <a:lnTo>
                  <a:pt x="10" y="324"/>
                </a:lnTo>
                <a:lnTo>
                  <a:pt x="5" y="313"/>
                </a:lnTo>
                <a:lnTo>
                  <a:pt x="0" y="307"/>
                </a:lnTo>
                <a:lnTo>
                  <a:pt x="20" y="307"/>
                </a:lnTo>
                <a:lnTo>
                  <a:pt x="46" y="307"/>
                </a:lnTo>
                <a:lnTo>
                  <a:pt x="46" y="290"/>
                </a:lnTo>
                <a:lnTo>
                  <a:pt x="51" y="279"/>
                </a:lnTo>
                <a:lnTo>
                  <a:pt x="46" y="267"/>
                </a:lnTo>
                <a:lnTo>
                  <a:pt x="51" y="245"/>
                </a:lnTo>
                <a:lnTo>
                  <a:pt x="56" y="245"/>
                </a:lnTo>
                <a:lnTo>
                  <a:pt x="67" y="245"/>
                </a:lnTo>
                <a:lnTo>
                  <a:pt x="72" y="245"/>
                </a:lnTo>
                <a:lnTo>
                  <a:pt x="77" y="245"/>
                </a:lnTo>
                <a:lnTo>
                  <a:pt x="82" y="245"/>
                </a:lnTo>
                <a:lnTo>
                  <a:pt x="87" y="245"/>
                </a:lnTo>
                <a:lnTo>
                  <a:pt x="92" y="245"/>
                </a:lnTo>
                <a:lnTo>
                  <a:pt x="92" y="239"/>
                </a:lnTo>
                <a:lnTo>
                  <a:pt x="92" y="210"/>
                </a:lnTo>
                <a:lnTo>
                  <a:pt x="82" y="210"/>
                </a:lnTo>
                <a:lnTo>
                  <a:pt x="82" y="205"/>
                </a:lnTo>
                <a:lnTo>
                  <a:pt x="87" y="205"/>
                </a:lnTo>
                <a:lnTo>
                  <a:pt x="82" y="199"/>
                </a:lnTo>
                <a:lnTo>
                  <a:pt x="82" y="193"/>
                </a:lnTo>
                <a:lnTo>
                  <a:pt x="77" y="193"/>
                </a:lnTo>
                <a:lnTo>
                  <a:pt x="72" y="182"/>
                </a:lnTo>
                <a:lnTo>
                  <a:pt x="62" y="182"/>
                </a:lnTo>
                <a:lnTo>
                  <a:pt x="62" y="165"/>
                </a:lnTo>
                <a:lnTo>
                  <a:pt x="46" y="165"/>
                </a:lnTo>
                <a:lnTo>
                  <a:pt x="41" y="114"/>
                </a:lnTo>
                <a:lnTo>
                  <a:pt x="41" y="108"/>
                </a:lnTo>
                <a:lnTo>
                  <a:pt x="56" y="108"/>
                </a:lnTo>
                <a:lnTo>
                  <a:pt x="56" y="114"/>
                </a:lnTo>
                <a:lnTo>
                  <a:pt x="62" y="114"/>
                </a:lnTo>
                <a:lnTo>
                  <a:pt x="72" y="114"/>
                </a:lnTo>
                <a:lnTo>
                  <a:pt x="77" y="108"/>
                </a:lnTo>
                <a:lnTo>
                  <a:pt x="72" y="97"/>
                </a:lnTo>
                <a:lnTo>
                  <a:pt x="67" y="85"/>
                </a:lnTo>
                <a:lnTo>
                  <a:pt x="62" y="79"/>
                </a:lnTo>
                <a:lnTo>
                  <a:pt x="51" y="74"/>
                </a:lnTo>
                <a:lnTo>
                  <a:pt x="51" y="51"/>
                </a:lnTo>
                <a:lnTo>
                  <a:pt x="72" y="51"/>
                </a:lnTo>
                <a:lnTo>
                  <a:pt x="82" y="40"/>
                </a:lnTo>
                <a:lnTo>
                  <a:pt x="82" y="5"/>
                </a:lnTo>
                <a:lnTo>
                  <a:pt x="129" y="0"/>
                </a:lnTo>
                <a:lnTo>
                  <a:pt x="129" y="5"/>
                </a:lnTo>
                <a:lnTo>
                  <a:pt x="134" y="34"/>
                </a:lnTo>
                <a:lnTo>
                  <a:pt x="185" y="28"/>
                </a:lnTo>
                <a:close/>
              </a:path>
            </a:pathLst>
          </a:custGeom>
          <a:solidFill>
            <a:srgbClr val="00B0F0">
              <a:alpha val="36862"/>
            </a:srgb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90873" tIns="45432" rIns="90873" bIns="45432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52" name="Freeform 9"/>
          <p:cNvSpPr>
            <a:spLocks/>
          </p:cNvSpPr>
          <p:nvPr/>
        </p:nvSpPr>
        <p:spPr bwMode="auto">
          <a:xfrm>
            <a:off x="1320800" y="3563938"/>
            <a:ext cx="706438" cy="1022350"/>
          </a:xfrm>
          <a:custGeom>
            <a:avLst/>
            <a:gdLst>
              <a:gd name="T0" fmla="*/ 2147483646 w 511"/>
              <a:gd name="T1" fmla="*/ 2147483646 h 712"/>
              <a:gd name="T2" fmla="*/ 2147483646 w 511"/>
              <a:gd name="T3" fmla="*/ 2147483646 h 712"/>
              <a:gd name="T4" fmla="*/ 2147483646 w 511"/>
              <a:gd name="T5" fmla="*/ 2147483646 h 712"/>
              <a:gd name="T6" fmla="*/ 2147483646 w 511"/>
              <a:gd name="T7" fmla="*/ 2147483646 h 712"/>
              <a:gd name="T8" fmla="*/ 2147483646 w 511"/>
              <a:gd name="T9" fmla="*/ 2147483646 h 712"/>
              <a:gd name="T10" fmla="*/ 2147483646 w 511"/>
              <a:gd name="T11" fmla="*/ 2147483646 h 712"/>
              <a:gd name="T12" fmla="*/ 2147483646 w 511"/>
              <a:gd name="T13" fmla="*/ 2147483646 h 712"/>
              <a:gd name="T14" fmla="*/ 2147483646 w 511"/>
              <a:gd name="T15" fmla="*/ 2147483646 h 712"/>
              <a:gd name="T16" fmla="*/ 2147483646 w 511"/>
              <a:gd name="T17" fmla="*/ 2147483646 h 712"/>
              <a:gd name="T18" fmla="*/ 2147483646 w 511"/>
              <a:gd name="T19" fmla="*/ 2147483646 h 712"/>
              <a:gd name="T20" fmla="*/ 2147483646 w 511"/>
              <a:gd name="T21" fmla="*/ 2147483646 h 712"/>
              <a:gd name="T22" fmla="*/ 2147483646 w 511"/>
              <a:gd name="T23" fmla="*/ 2147483646 h 712"/>
              <a:gd name="T24" fmla="*/ 2147483646 w 511"/>
              <a:gd name="T25" fmla="*/ 2147483646 h 712"/>
              <a:gd name="T26" fmla="*/ 2147483646 w 511"/>
              <a:gd name="T27" fmla="*/ 2147483646 h 712"/>
              <a:gd name="T28" fmla="*/ 2147483646 w 511"/>
              <a:gd name="T29" fmla="*/ 2147483646 h 712"/>
              <a:gd name="T30" fmla="*/ 2147483646 w 511"/>
              <a:gd name="T31" fmla="*/ 2147483646 h 712"/>
              <a:gd name="T32" fmla="*/ 2147483646 w 511"/>
              <a:gd name="T33" fmla="*/ 2147483646 h 712"/>
              <a:gd name="T34" fmla="*/ 2147483646 w 511"/>
              <a:gd name="T35" fmla="*/ 2147483646 h 712"/>
              <a:gd name="T36" fmla="*/ 2147483646 w 511"/>
              <a:gd name="T37" fmla="*/ 2147483646 h 712"/>
              <a:gd name="T38" fmla="*/ 2147483646 w 511"/>
              <a:gd name="T39" fmla="*/ 2147483646 h 712"/>
              <a:gd name="T40" fmla="*/ 2147483646 w 511"/>
              <a:gd name="T41" fmla="*/ 2147483646 h 712"/>
              <a:gd name="T42" fmla="*/ 2147483646 w 511"/>
              <a:gd name="T43" fmla="*/ 2147483646 h 712"/>
              <a:gd name="T44" fmla="*/ 2147483646 w 511"/>
              <a:gd name="T45" fmla="*/ 2147483646 h 712"/>
              <a:gd name="T46" fmla="*/ 2147483646 w 511"/>
              <a:gd name="T47" fmla="*/ 2147483646 h 712"/>
              <a:gd name="T48" fmla="*/ 2147483646 w 511"/>
              <a:gd name="T49" fmla="*/ 2147483646 h 712"/>
              <a:gd name="T50" fmla="*/ 2147483646 w 511"/>
              <a:gd name="T51" fmla="*/ 2147483646 h 712"/>
              <a:gd name="T52" fmla="*/ 2147483646 w 511"/>
              <a:gd name="T53" fmla="*/ 2147483646 h 712"/>
              <a:gd name="T54" fmla="*/ 2147483646 w 511"/>
              <a:gd name="T55" fmla="*/ 2147483646 h 712"/>
              <a:gd name="T56" fmla="*/ 2147483646 w 511"/>
              <a:gd name="T57" fmla="*/ 2147483646 h 712"/>
              <a:gd name="T58" fmla="*/ 2147483646 w 511"/>
              <a:gd name="T59" fmla="*/ 2147483646 h 712"/>
              <a:gd name="T60" fmla="*/ 2147483646 w 511"/>
              <a:gd name="T61" fmla="*/ 2147483646 h 712"/>
              <a:gd name="T62" fmla="*/ 2147483646 w 511"/>
              <a:gd name="T63" fmla="*/ 2147483646 h 712"/>
              <a:gd name="T64" fmla="*/ 2147483646 w 511"/>
              <a:gd name="T65" fmla="*/ 2147483646 h 712"/>
              <a:gd name="T66" fmla="*/ 2147483646 w 511"/>
              <a:gd name="T67" fmla="*/ 2147483646 h 712"/>
              <a:gd name="T68" fmla="*/ 2147483646 w 511"/>
              <a:gd name="T69" fmla="*/ 2147483646 h 712"/>
              <a:gd name="T70" fmla="*/ 2147483646 w 511"/>
              <a:gd name="T71" fmla="*/ 2147483646 h 712"/>
              <a:gd name="T72" fmla="*/ 2147483646 w 511"/>
              <a:gd name="T73" fmla="*/ 2147483646 h 712"/>
              <a:gd name="T74" fmla="*/ 2147483646 w 511"/>
              <a:gd name="T75" fmla="*/ 2147483646 h 712"/>
              <a:gd name="T76" fmla="*/ 2147483646 w 511"/>
              <a:gd name="T77" fmla="*/ 2147483646 h 712"/>
              <a:gd name="T78" fmla="*/ 2147483646 w 511"/>
              <a:gd name="T79" fmla="*/ 2147483646 h 712"/>
              <a:gd name="T80" fmla="*/ 2147483646 w 511"/>
              <a:gd name="T81" fmla="*/ 2147483646 h 712"/>
              <a:gd name="T82" fmla="*/ 2147483646 w 511"/>
              <a:gd name="T83" fmla="*/ 2147483646 h 712"/>
              <a:gd name="T84" fmla="*/ 2147483646 w 511"/>
              <a:gd name="T85" fmla="*/ 2147483646 h 712"/>
              <a:gd name="T86" fmla="*/ 2147483646 w 511"/>
              <a:gd name="T87" fmla="*/ 2147483646 h 712"/>
              <a:gd name="T88" fmla="*/ 2147483646 w 511"/>
              <a:gd name="T89" fmla="*/ 2147483646 h 712"/>
              <a:gd name="T90" fmla="*/ 2147483646 w 511"/>
              <a:gd name="T91" fmla="*/ 2147483646 h 712"/>
              <a:gd name="T92" fmla="*/ 2147483646 w 511"/>
              <a:gd name="T93" fmla="*/ 2147483646 h 712"/>
              <a:gd name="T94" fmla="*/ 2147483646 w 511"/>
              <a:gd name="T95" fmla="*/ 2147483646 h 712"/>
              <a:gd name="T96" fmla="*/ 2147483646 w 511"/>
              <a:gd name="T97" fmla="*/ 2147483646 h 712"/>
              <a:gd name="T98" fmla="*/ 2147483646 w 511"/>
              <a:gd name="T99" fmla="*/ 2147483646 h 712"/>
              <a:gd name="T100" fmla="*/ 2147483646 w 511"/>
              <a:gd name="T101" fmla="*/ 2147483646 h 712"/>
              <a:gd name="T102" fmla="*/ 2147483646 w 511"/>
              <a:gd name="T103" fmla="*/ 2147483646 h 712"/>
              <a:gd name="T104" fmla="*/ 2147483646 w 511"/>
              <a:gd name="T105" fmla="*/ 2147483646 h 712"/>
              <a:gd name="T106" fmla="*/ 2147483646 w 511"/>
              <a:gd name="T107" fmla="*/ 2147483646 h 712"/>
              <a:gd name="T108" fmla="*/ 2147483646 w 511"/>
              <a:gd name="T109" fmla="*/ 2147483646 h 712"/>
              <a:gd name="T110" fmla="*/ 2147483646 w 511"/>
              <a:gd name="T111" fmla="*/ 2147483646 h 71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511"/>
              <a:gd name="T169" fmla="*/ 0 h 712"/>
              <a:gd name="T170" fmla="*/ 511 w 511"/>
              <a:gd name="T171" fmla="*/ 712 h 712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511" h="712">
                <a:moveTo>
                  <a:pt x="6" y="581"/>
                </a:moveTo>
                <a:lnTo>
                  <a:pt x="6" y="575"/>
                </a:lnTo>
                <a:lnTo>
                  <a:pt x="11" y="575"/>
                </a:lnTo>
                <a:lnTo>
                  <a:pt x="6" y="564"/>
                </a:lnTo>
                <a:lnTo>
                  <a:pt x="6" y="552"/>
                </a:lnTo>
                <a:lnTo>
                  <a:pt x="0" y="541"/>
                </a:lnTo>
                <a:lnTo>
                  <a:pt x="11" y="524"/>
                </a:lnTo>
                <a:lnTo>
                  <a:pt x="16" y="529"/>
                </a:lnTo>
                <a:lnTo>
                  <a:pt x="21" y="529"/>
                </a:lnTo>
                <a:lnTo>
                  <a:pt x="31" y="524"/>
                </a:lnTo>
                <a:lnTo>
                  <a:pt x="36" y="524"/>
                </a:lnTo>
                <a:lnTo>
                  <a:pt x="42" y="524"/>
                </a:lnTo>
                <a:lnTo>
                  <a:pt x="47" y="524"/>
                </a:lnTo>
                <a:lnTo>
                  <a:pt x="52" y="524"/>
                </a:lnTo>
                <a:lnTo>
                  <a:pt x="73" y="518"/>
                </a:lnTo>
                <a:lnTo>
                  <a:pt x="78" y="524"/>
                </a:lnTo>
                <a:lnTo>
                  <a:pt x="83" y="524"/>
                </a:lnTo>
                <a:lnTo>
                  <a:pt x="88" y="524"/>
                </a:lnTo>
                <a:lnTo>
                  <a:pt x="93" y="524"/>
                </a:lnTo>
                <a:lnTo>
                  <a:pt x="93" y="518"/>
                </a:lnTo>
                <a:lnTo>
                  <a:pt x="93" y="512"/>
                </a:lnTo>
                <a:lnTo>
                  <a:pt x="93" y="501"/>
                </a:lnTo>
                <a:lnTo>
                  <a:pt x="93" y="495"/>
                </a:lnTo>
                <a:lnTo>
                  <a:pt x="93" y="490"/>
                </a:lnTo>
                <a:lnTo>
                  <a:pt x="88" y="484"/>
                </a:lnTo>
                <a:lnTo>
                  <a:pt x="88" y="472"/>
                </a:lnTo>
                <a:lnTo>
                  <a:pt x="98" y="472"/>
                </a:lnTo>
                <a:lnTo>
                  <a:pt x="98" y="421"/>
                </a:lnTo>
                <a:lnTo>
                  <a:pt x="93" y="404"/>
                </a:lnTo>
                <a:lnTo>
                  <a:pt x="98" y="393"/>
                </a:lnTo>
                <a:lnTo>
                  <a:pt x="98" y="387"/>
                </a:lnTo>
                <a:lnTo>
                  <a:pt x="109" y="387"/>
                </a:lnTo>
                <a:lnTo>
                  <a:pt x="109" y="370"/>
                </a:lnTo>
                <a:lnTo>
                  <a:pt x="109" y="364"/>
                </a:lnTo>
                <a:lnTo>
                  <a:pt x="98" y="364"/>
                </a:lnTo>
                <a:lnTo>
                  <a:pt x="93" y="359"/>
                </a:lnTo>
                <a:lnTo>
                  <a:pt x="88" y="359"/>
                </a:lnTo>
                <a:lnTo>
                  <a:pt x="83" y="359"/>
                </a:lnTo>
                <a:lnTo>
                  <a:pt x="88" y="353"/>
                </a:lnTo>
                <a:lnTo>
                  <a:pt x="93" y="347"/>
                </a:lnTo>
                <a:lnTo>
                  <a:pt x="93" y="341"/>
                </a:lnTo>
                <a:lnTo>
                  <a:pt x="88" y="341"/>
                </a:lnTo>
                <a:lnTo>
                  <a:pt x="83" y="341"/>
                </a:lnTo>
                <a:lnTo>
                  <a:pt x="78" y="347"/>
                </a:lnTo>
                <a:lnTo>
                  <a:pt x="67" y="347"/>
                </a:lnTo>
                <a:lnTo>
                  <a:pt x="62" y="347"/>
                </a:lnTo>
                <a:lnTo>
                  <a:pt x="47" y="347"/>
                </a:lnTo>
                <a:lnTo>
                  <a:pt x="42" y="359"/>
                </a:lnTo>
                <a:lnTo>
                  <a:pt x="36" y="359"/>
                </a:lnTo>
                <a:lnTo>
                  <a:pt x="36" y="353"/>
                </a:lnTo>
                <a:lnTo>
                  <a:pt x="31" y="353"/>
                </a:lnTo>
                <a:lnTo>
                  <a:pt x="31" y="347"/>
                </a:lnTo>
                <a:lnTo>
                  <a:pt x="31" y="341"/>
                </a:lnTo>
                <a:lnTo>
                  <a:pt x="31" y="330"/>
                </a:lnTo>
                <a:lnTo>
                  <a:pt x="31" y="319"/>
                </a:lnTo>
                <a:lnTo>
                  <a:pt x="31" y="302"/>
                </a:lnTo>
                <a:lnTo>
                  <a:pt x="42" y="296"/>
                </a:lnTo>
                <a:lnTo>
                  <a:pt x="52" y="296"/>
                </a:lnTo>
                <a:lnTo>
                  <a:pt x="57" y="290"/>
                </a:lnTo>
                <a:lnTo>
                  <a:pt x="57" y="279"/>
                </a:lnTo>
                <a:lnTo>
                  <a:pt x="57" y="273"/>
                </a:lnTo>
                <a:lnTo>
                  <a:pt x="57" y="262"/>
                </a:lnTo>
                <a:lnTo>
                  <a:pt x="78" y="267"/>
                </a:lnTo>
                <a:lnTo>
                  <a:pt x="83" y="273"/>
                </a:lnTo>
                <a:lnTo>
                  <a:pt x="88" y="273"/>
                </a:lnTo>
                <a:lnTo>
                  <a:pt x="93" y="279"/>
                </a:lnTo>
                <a:lnTo>
                  <a:pt x="103" y="273"/>
                </a:lnTo>
                <a:lnTo>
                  <a:pt x="124" y="279"/>
                </a:lnTo>
                <a:lnTo>
                  <a:pt x="129" y="262"/>
                </a:lnTo>
                <a:lnTo>
                  <a:pt x="114" y="256"/>
                </a:lnTo>
                <a:lnTo>
                  <a:pt x="109" y="245"/>
                </a:lnTo>
                <a:lnTo>
                  <a:pt x="98" y="233"/>
                </a:lnTo>
                <a:lnTo>
                  <a:pt x="103" y="205"/>
                </a:lnTo>
                <a:lnTo>
                  <a:pt x="109" y="199"/>
                </a:lnTo>
                <a:lnTo>
                  <a:pt x="114" y="205"/>
                </a:lnTo>
                <a:lnTo>
                  <a:pt x="119" y="205"/>
                </a:lnTo>
                <a:lnTo>
                  <a:pt x="150" y="210"/>
                </a:lnTo>
                <a:lnTo>
                  <a:pt x="155" y="182"/>
                </a:lnTo>
                <a:lnTo>
                  <a:pt x="155" y="153"/>
                </a:lnTo>
                <a:lnTo>
                  <a:pt x="160" y="148"/>
                </a:lnTo>
                <a:lnTo>
                  <a:pt x="170" y="136"/>
                </a:lnTo>
                <a:lnTo>
                  <a:pt x="186" y="119"/>
                </a:lnTo>
                <a:lnTo>
                  <a:pt x="201" y="22"/>
                </a:lnTo>
                <a:lnTo>
                  <a:pt x="207" y="22"/>
                </a:lnTo>
                <a:lnTo>
                  <a:pt x="207" y="17"/>
                </a:lnTo>
                <a:lnTo>
                  <a:pt x="201" y="17"/>
                </a:lnTo>
                <a:lnTo>
                  <a:pt x="207" y="11"/>
                </a:lnTo>
                <a:lnTo>
                  <a:pt x="212" y="17"/>
                </a:lnTo>
                <a:lnTo>
                  <a:pt x="212" y="11"/>
                </a:lnTo>
                <a:lnTo>
                  <a:pt x="212" y="5"/>
                </a:lnTo>
                <a:lnTo>
                  <a:pt x="212" y="11"/>
                </a:lnTo>
                <a:lnTo>
                  <a:pt x="217" y="11"/>
                </a:lnTo>
                <a:lnTo>
                  <a:pt x="222" y="11"/>
                </a:lnTo>
                <a:lnTo>
                  <a:pt x="222" y="5"/>
                </a:lnTo>
                <a:lnTo>
                  <a:pt x="227" y="5"/>
                </a:lnTo>
                <a:lnTo>
                  <a:pt x="222" y="11"/>
                </a:lnTo>
                <a:lnTo>
                  <a:pt x="227" y="11"/>
                </a:lnTo>
                <a:lnTo>
                  <a:pt x="232" y="11"/>
                </a:lnTo>
                <a:lnTo>
                  <a:pt x="232" y="17"/>
                </a:lnTo>
                <a:lnTo>
                  <a:pt x="237" y="17"/>
                </a:lnTo>
                <a:lnTo>
                  <a:pt x="237" y="22"/>
                </a:lnTo>
                <a:lnTo>
                  <a:pt x="237" y="28"/>
                </a:lnTo>
                <a:lnTo>
                  <a:pt x="237" y="34"/>
                </a:lnTo>
                <a:lnTo>
                  <a:pt x="243" y="34"/>
                </a:lnTo>
                <a:lnTo>
                  <a:pt x="243" y="28"/>
                </a:lnTo>
                <a:lnTo>
                  <a:pt x="248" y="28"/>
                </a:lnTo>
                <a:lnTo>
                  <a:pt x="248" y="34"/>
                </a:lnTo>
                <a:lnTo>
                  <a:pt x="253" y="34"/>
                </a:lnTo>
                <a:lnTo>
                  <a:pt x="258" y="34"/>
                </a:lnTo>
                <a:lnTo>
                  <a:pt x="258" y="40"/>
                </a:lnTo>
                <a:lnTo>
                  <a:pt x="258" y="45"/>
                </a:lnTo>
                <a:lnTo>
                  <a:pt x="258" y="51"/>
                </a:lnTo>
                <a:lnTo>
                  <a:pt x="258" y="57"/>
                </a:lnTo>
                <a:lnTo>
                  <a:pt x="258" y="62"/>
                </a:lnTo>
                <a:lnTo>
                  <a:pt x="263" y="62"/>
                </a:lnTo>
                <a:lnTo>
                  <a:pt x="263" y="68"/>
                </a:lnTo>
                <a:lnTo>
                  <a:pt x="268" y="68"/>
                </a:lnTo>
                <a:lnTo>
                  <a:pt x="274" y="68"/>
                </a:lnTo>
                <a:lnTo>
                  <a:pt x="279" y="62"/>
                </a:lnTo>
                <a:lnTo>
                  <a:pt x="284" y="62"/>
                </a:lnTo>
                <a:lnTo>
                  <a:pt x="294" y="57"/>
                </a:lnTo>
                <a:lnTo>
                  <a:pt x="294" y="51"/>
                </a:lnTo>
                <a:lnTo>
                  <a:pt x="299" y="28"/>
                </a:lnTo>
                <a:lnTo>
                  <a:pt x="294" y="22"/>
                </a:lnTo>
                <a:lnTo>
                  <a:pt x="289" y="11"/>
                </a:lnTo>
                <a:lnTo>
                  <a:pt x="294" y="5"/>
                </a:lnTo>
                <a:lnTo>
                  <a:pt x="299" y="5"/>
                </a:lnTo>
                <a:lnTo>
                  <a:pt x="305" y="5"/>
                </a:lnTo>
                <a:lnTo>
                  <a:pt x="310" y="22"/>
                </a:lnTo>
                <a:lnTo>
                  <a:pt x="325" y="11"/>
                </a:lnTo>
                <a:lnTo>
                  <a:pt x="330" y="5"/>
                </a:lnTo>
                <a:lnTo>
                  <a:pt x="351" y="5"/>
                </a:lnTo>
                <a:lnTo>
                  <a:pt x="356" y="5"/>
                </a:lnTo>
                <a:lnTo>
                  <a:pt x="356" y="11"/>
                </a:lnTo>
                <a:lnTo>
                  <a:pt x="356" y="17"/>
                </a:lnTo>
                <a:lnTo>
                  <a:pt x="356" y="22"/>
                </a:lnTo>
                <a:lnTo>
                  <a:pt x="356" y="28"/>
                </a:lnTo>
                <a:lnTo>
                  <a:pt x="382" y="22"/>
                </a:lnTo>
                <a:lnTo>
                  <a:pt x="402" y="22"/>
                </a:lnTo>
                <a:lnTo>
                  <a:pt x="402" y="17"/>
                </a:lnTo>
                <a:lnTo>
                  <a:pt x="408" y="11"/>
                </a:lnTo>
                <a:lnTo>
                  <a:pt x="413" y="11"/>
                </a:lnTo>
                <a:lnTo>
                  <a:pt x="413" y="5"/>
                </a:lnTo>
                <a:lnTo>
                  <a:pt x="418" y="5"/>
                </a:lnTo>
                <a:lnTo>
                  <a:pt x="423" y="22"/>
                </a:lnTo>
                <a:lnTo>
                  <a:pt x="428" y="22"/>
                </a:lnTo>
                <a:lnTo>
                  <a:pt x="428" y="17"/>
                </a:lnTo>
                <a:lnTo>
                  <a:pt x="433" y="17"/>
                </a:lnTo>
                <a:lnTo>
                  <a:pt x="433" y="22"/>
                </a:lnTo>
                <a:lnTo>
                  <a:pt x="433" y="28"/>
                </a:lnTo>
                <a:lnTo>
                  <a:pt x="444" y="22"/>
                </a:lnTo>
                <a:lnTo>
                  <a:pt x="449" y="22"/>
                </a:lnTo>
                <a:lnTo>
                  <a:pt x="454" y="22"/>
                </a:lnTo>
                <a:lnTo>
                  <a:pt x="459" y="17"/>
                </a:lnTo>
                <a:lnTo>
                  <a:pt x="459" y="5"/>
                </a:lnTo>
                <a:lnTo>
                  <a:pt x="464" y="0"/>
                </a:lnTo>
                <a:lnTo>
                  <a:pt x="469" y="0"/>
                </a:lnTo>
                <a:lnTo>
                  <a:pt x="475" y="0"/>
                </a:lnTo>
                <a:lnTo>
                  <a:pt x="480" y="0"/>
                </a:lnTo>
                <a:lnTo>
                  <a:pt x="485" y="5"/>
                </a:lnTo>
                <a:lnTo>
                  <a:pt x="485" y="17"/>
                </a:lnTo>
                <a:lnTo>
                  <a:pt x="490" y="22"/>
                </a:lnTo>
                <a:lnTo>
                  <a:pt x="495" y="22"/>
                </a:lnTo>
                <a:lnTo>
                  <a:pt x="500" y="22"/>
                </a:lnTo>
                <a:lnTo>
                  <a:pt x="500" y="28"/>
                </a:lnTo>
                <a:lnTo>
                  <a:pt x="495" y="40"/>
                </a:lnTo>
                <a:lnTo>
                  <a:pt x="485" y="51"/>
                </a:lnTo>
                <a:lnTo>
                  <a:pt x="485" y="57"/>
                </a:lnTo>
                <a:lnTo>
                  <a:pt x="485" y="79"/>
                </a:lnTo>
                <a:lnTo>
                  <a:pt x="490" y="85"/>
                </a:lnTo>
                <a:lnTo>
                  <a:pt x="506" y="108"/>
                </a:lnTo>
                <a:lnTo>
                  <a:pt x="500" y="108"/>
                </a:lnTo>
                <a:lnTo>
                  <a:pt x="500" y="114"/>
                </a:lnTo>
                <a:lnTo>
                  <a:pt x="490" y="131"/>
                </a:lnTo>
                <a:lnTo>
                  <a:pt x="490" y="136"/>
                </a:lnTo>
                <a:lnTo>
                  <a:pt x="495" y="142"/>
                </a:lnTo>
                <a:lnTo>
                  <a:pt x="511" y="153"/>
                </a:lnTo>
                <a:lnTo>
                  <a:pt x="506" y="159"/>
                </a:lnTo>
                <a:lnTo>
                  <a:pt x="500" y="199"/>
                </a:lnTo>
                <a:lnTo>
                  <a:pt x="495" y="199"/>
                </a:lnTo>
                <a:lnTo>
                  <a:pt x="495" y="233"/>
                </a:lnTo>
                <a:lnTo>
                  <a:pt x="500" y="239"/>
                </a:lnTo>
                <a:lnTo>
                  <a:pt x="495" y="267"/>
                </a:lnTo>
                <a:lnTo>
                  <a:pt x="500" y="279"/>
                </a:lnTo>
                <a:lnTo>
                  <a:pt x="480" y="284"/>
                </a:lnTo>
                <a:lnTo>
                  <a:pt x="480" y="279"/>
                </a:lnTo>
                <a:lnTo>
                  <a:pt x="480" y="250"/>
                </a:lnTo>
                <a:lnTo>
                  <a:pt x="428" y="250"/>
                </a:lnTo>
                <a:lnTo>
                  <a:pt x="423" y="262"/>
                </a:lnTo>
                <a:lnTo>
                  <a:pt x="423" y="267"/>
                </a:lnTo>
                <a:lnTo>
                  <a:pt x="423" y="273"/>
                </a:lnTo>
                <a:lnTo>
                  <a:pt x="418" y="279"/>
                </a:lnTo>
                <a:lnTo>
                  <a:pt x="413" y="284"/>
                </a:lnTo>
                <a:lnTo>
                  <a:pt x="408" y="302"/>
                </a:lnTo>
                <a:lnTo>
                  <a:pt x="423" y="324"/>
                </a:lnTo>
                <a:lnTo>
                  <a:pt x="418" y="336"/>
                </a:lnTo>
                <a:lnTo>
                  <a:pt x="418" y="353"/>
                </a:lnTo>
                <a:lnTo>
                  <a:pt x="428" y="353"/>
                </a:lnTo>
                <a:lnTo>
                  <a:pt x="423" y="427"/>
                </a:lnTo>
                <a:lnTo>
                  <a:pt x="423" y="433"/>
                </a:lnTo>
                <a:lnTo>
                  <a:pt x="423" y="438"/>
                </a:lnTo>
                <a:lnTo>
                  <a:pt x="418" y="438"/>
                </a:lnTo>
                <a:lnTo>
                  <a:pt x="418" y="444"/>
                </a:lnTo>
                <a:lnTo>
                  <a:pt x="418" y="450"/>
                </a:lnTo>
                <a:lnTo>
                  <a:pt x="423" y="450"/>
                </a:lnTo>
                <a:lnTo>
                  <a:pt x="428" y="455"/>
                </a:lnTo>
                <a:lnTo>
                  <a:pt x="433" y="455"/>
                </a:lnTo>
                <a:lnTo>
                  <a:pt x="433" y="467"/>
                </a:lnTo>
                <a:lnTo>
                  <a:pt x="433" y="472"/>
                </a:lnTo>
                <a:lnTo>
                  <a:pt x="433" y="484"/>
                </a:lnTo>
                <a:lnTo>
                  <a:pt x="439" y="484"/>
                </a:lnTo>
                <a:lnTo>
                  <a:pt x="439" y="490"/>
                </a:lnTo>
                <a:lnTo>
                  <a:pt x="433" y="490"/>
                </a:lnTo>
                <a:lnTo>
                  <a:pt x="433" y="495"/>
                </a:lnTo>
                <a:lnTo>
                  <a:pt x="428" y="495"/>
                </a:lnTo>
                <a:lnTo>
                  <a:pt x="428" y="501"/>
                </a:lnTo>
                <a:lnTo>
                  <a:pt x="428" y="507"/>
                </a:lnTo>
                <a:lnTo>
                  <a:pt x="433" y="507"/>
                </a:lnTo>
                <a:lnTo>
                  <a:pt x="433" y="524"/>
                </a:lnTo>
                <a:lnTo>
                  <a:pt x="423" y="524"/>
                </a:lnTo>
                <a:lnTo>
                  <a:pt x="418" y="529"/>
                </a:lnTo>
                <a:lnTo>
                  <a:pt x="418" y="547"/>
                </a:lnTo>
                <a:lnTo>
                  <a:pt x="413" y="552"/>
                </a:lnTo>
                <a:lnTo>
                  <a:pt x="408" y="569"/>
                </a:lnTo>
                <a:lnTo>
                  <a:pt x="397" y="581"/>
                </a:lnTo>
                <a:lnTo>
                  <a:pt x="397" y="586"/>
                </a:lnTo>
                <a:lnTo>
                  <a:pt x="397" y="592"/>
                </a:lnTo>
                <a:lnTo>
                  <a:pt x="392" y="609"/>
                </a:lnTo>
                <a:lnTo>
                  <a:pt x="387" y="615"/>
                </a:lnTo>
                <a:lnTo>
                  <a:pt x="387" y="621"/>
                </a:lnTo>
                <a:lnTo>
                  <a:pt x="392" y="621"/>
                </a:lnTo>
                <a:lnTo>
                  <a:pt x="402" y="621"/>
                </a:lnTo>
                <a:lnTo>
                  <a:pt x="408" y="621"/>
                </a:lnTo>
                <a:lnTo>
                  <a:pt x="408" y="626"/>
                </a:lnTo>
                <a:lnTo>
                  <a:pt x="408" y="643"/>
                </a:lnTo>
                <a:lnTo>
                  <a:pt x="402" y="649"/>
                </a:lnTo>
                <a:lnTo>
                  <a:pt x="402" y="655"/>
                </a:lnTo>
                <a:lnTo>
                  <a:pt x="392" y="649"/>
                </a:lnTo>
                <a:lnTo>
                  <a:pt x="387" y="649"/>
                </a:lnTo>
                <a:lnTo>
                  <a:pt x="387" y="638"/>
                </a:lnTo>
                <a:lnTo>
                  <a:pt x="382" y="643"/>
                </a:lnTo>
                <a:lnTo>
                  <a:pt x="377" y="643"/>
                </a:lnTo>
                <a:lnTo>
                  <a:pt x="366" y="643"/>
                </a:lnTo>
                <a:lnTo>
                  <a:pt x="346" y="643"/>
                </a:lnTo>
                <a:lnTo>
                  <a:pt x="325" y="643"/>
                </a:lnTo>
                <a:lnTo>
                  <a:pt x="325" y="649"/>
                </a:lnTo>
                <a:lnTo>
                  <a:pt x="315" y="666"/>
                </a:lnTo>
                <a:lnTo>
                  <a:pt x="315" y="672"/>
                </a:lnTo>
                <a:lnTo>
                  <a:pt x="310" y="672"/>
                </a:lnTo>
                <a:lnTo>
                  <a:pt x="299" y="672"/>
                </a:lnTo>
                <a:lnTo>
                  <a:pt x="299" y="678"/>
                </a:lnTo>
                <a:lnTo>
                  <a:pt x="294" y="678"/>
                </a:lnTo>
                <a:lnTo>
                  <a:pt x="294" y="689"/>
                </a:lnTo>
                <a:lnTo>
                  <a:pt x="289" y="689"/>
                </a:lnTo>
                <a:lnTo>
                  <a:pt x="279" y="689"/>
                </a:lnTo>
                <a:lnTo>
                  <a:pt x="274" y="712"/>
                </a:lnTo>
                <a:lnTo>
                  <a:pt x="243" y="706"/>
                </a:lnTo>
                <a:lnTo>
                  <a:pt x="170" y="689"/>
                </a:lnTo>
                <a:lnTo>
                  <a:pt x="170" y="683"/>
                </a:lnTo>
                <a:lnTo>
                  <a:pt x="170" y="678"/>
                </a:lnTo>
                <a:lnTo>
                  <a:pt x="181" y="660"/>
                </a:lnTo>
                <a:lnTo>
                  <a:pt x="186" y="649"/>
                </a:lnTo>
                <a:lnTo>
                  <a:pt x="191" y="643"/>
                </a:lnTo>
                <a:lnTo>
                  <a:pt x="181" y="638"/>
                </a:lnTo>
                <a:lnTo>
                  <a:pt x="176" y="638"/>
                </a:lnTo>
                <a:lnTo>
                  <a:pt x="170" y="632"/>
                </a:lnTo>
                <a:lnTo>
                  <a:pt x="150" y="603"/>
                </a:lnTo>
                <a:lnTo>
                  <a:pt x="145" y="592"/>
                </a:lnTo>
                <a:lnTo>
                  <a:pt x="134" y="586"/>
                </a:lnTo>
                <a:lnTo>
                  <a:pt x="129" y="586"/>
                </a:lnTo>
                <a:lnTo>
                  <a:pt x="119" y="586"/>
                </a:lnTo>
                <a:lnTo>
                  <a:pt x="103" y="586"/>
                </a:lnTo>
                <a:lnTo>
                  <a:pt x="93" y="586"/>
                </a:lnTo>
                <a:lnTo>
                  <a:pt x="88" y="586"/>
                </a:lnTo>
                <a:lnTo>
                  <a:pt x="83" y="586"/>
                </a:lnTo>
                <a:lnTo>
                  <a:pt x="73" y="586"/>
                </a:lnTo>
                <a:lnTo>
                  <a:pt x="62" y="592"/>
                </a:lnTo>
                <a:lnTo>
                  <a:pt x="52" y="592"/>
                </a:lnTo>
                <a:lnTo>
                  <a:pt x="47" y="592"/>
                </a:lnTo>
                <a:lnTo>
                  <a:pt x="36" y="592"/>
                </a:lnTo>
                <a:lnTo>
                  <a:pt x="21" y="586"/>
                </a:lnTo>
                <a:lnTo>
                  <a:pt x="11" y="581"/>
                </a:lnTo>
                <a:lnTo>
                  <a:pt x="6" y="581"/>
                </a:lnTo>
                <a:close/>
              </a:path>
            </a:pathLst>
          </a:custGeom>
          <a:solidFill>
            <a:srgbClr val="00B0F0">
              <a:alpha val="36862"/>
            </a:srgb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90873" tIns="45432" rIns="90873" bIns="45432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53" name="Freeform 11"/>
          <p:cNvSpPr>
            <a:spLocks/>
          </p:cNvSpPr>
          <p:nvPr/>
        </p:nvSpPr>
        <p:spPr bwMode="auto">
          <a:xfrm>
            <a:off x="1354138" y="1712913"/>
            <a:ext cx="790575" cy="1065212"/>
          </a:xfrm>
          <a:custGeom>
            <a:avLst/>
            <a:gdLst>
              <a:gd name="T0" fmla="*/ 2147483646 w 572"/>
              <a:gd name="T1" fmla="*/ 2147483646 h 741"/>
              <a:gd name="T2" fmla="*/ 2147483646 w 572"/>
              <a:gd name="T3" fmla="*/ 2147483646 h 741"/>
              <a:gd name="T4" fmla="*/ 2147483646 w 572"/>
              <a:gd name="T5" fmla="*/ 2147483646 h 741"/>
              <a:gd name="T6" fmla="*/ 2147483646 w 572"/>
              <a:gd name="T7" fmla="*/ 2147483646 h 741"/>
              <a:gd name="T8" fmla="*/ 2147483646 w 572"/>
              <a:gd name="T9" fmla="*/ 2147483646 h 741"/>
              <a:gd name="T10" fmla="*/ 2147483646 w 572"/>
              <a:gd name="T11" fmla="*/ 2147483646 h 741"/>
              <a:gd name="T12" fmla="*/ 2147483646 w 572"/>
              <a:gd name="T13" fmla="*/ 2147483646 h 741"/>
              <a:gd name="T14" fmla="*/ 2147483646 w 572"/>
              <a:gd name="T15" fmla="*/ 2147483646 h 741"/>
              <a:gd name="T16" fmla="*/ 2147483646 w 572"/>
              <a:gd name="T17" fmla="*/ 2147483646 h 741"/>
              <a:gd name="T18" fmla="*/ 2147483646 w 572"/>
              <a:gd name="T19" fmla="*/ 2147483646 h 741"/>
              <a:gd name="T20" fmla="*/ 2147483646 w 572"/>
              <a:gd name="T21" fmla="*/ 2147483646 h 741"/>
              <a:gd name="T22" fmla="*/ 2147483646 w 572"/>
              <a:gd name="T23" fmla="*/ 2147483646 h 741"/>
              <a:gd name="T24" fmla="*/ 2147483646 w 572"/>
              <a:gd name="T25" fmla="*/ 2147483646 h 741"/>
              <a:gd name="T26" fmla="*/ 2147483646 w 572"/>
              <a:gd name="T27" fmla="*/ 2147483646 h 741"/>
              <a:gd name="T28" fmla="*/ 2147483646 w 572"/>
              <a:gd name="T29" fmla="*/ 2147483646 h 741"/>
              <a:gd name="T30" fmla="*/ 2147483646 w 572"/>
              <a:gd name="T31" fmla="*/ 2147483646 h 741"/>
              <a:gd name="T32" fmla="*/ 2147483646 w 572"/>
              <a:gd name="T33" fmla="*/ 2147483646 h 741"/>
              <a:gd name="T34" fmla="*/ 2147483646 w 572"/>
              <a:gd name="T35" fmla="*/ 2147483646 h 741"/>
              <a:gd name="T36" fmla="*/ 2147483646 w 572"/>
              <a:gd name="T37" fmla="*/ 2147483646 h 741"/>
              <a:gd name="T38" fmla="*/ 2147483646 w 572"/>
              <a:gd name="T39" fmla="*/ 2147483646 h 741"/>
              <a:gd name="T40" fmla="*/ 2147483646 w 572"/>
              <a:gd name="T41" fmla="*/ 2147483646 h 741"/>
              <a:gd name="T42" fmla="*/ 2147483646 w 572"/>
              <a:gd name="T43" fmla="*/ 2147483646 h 741"/>
              <a:gd name="T44" fmla="*/ 2147483646 w 572"/>
              <a:gd name="T45" fmla="*/ 2147483646 h 741"/>
              <a:gd name="T46" fmla="*/ 2147483646 w 572"/>
              <a:gd name="T47" fmla="*/ 2147483646 h 741"/>
              <a:gd name="T48" fmla="*/ 2147483646 w 572"/>
              <a:gd name="T49" fmla="*/ 2147483646 h 741"/>
              <a:gd name="T50" fmla="*/ 2147483646 w 572"/>
              <a:gd name="T51" fmla="*/ 2147483646 h 741"/>
              <a:gd name="T52" fmla="*/ 2147483646 w 572"/>
              <a:gd name="T53" fmla="*/ 2147483646 h 741"/>
              <a:gd name="T54" fmla="*/ 2147483646 w 572"/>
              <a:gd name="T55" fmla="*/ 2147483646 h 741"/>
              <a:gd name="T56" fmla="*/ 2147483646 w 572"/>
              <a:gd name="T57" fmla="*/ 2147483646 h 741"/>
              <a:gd name="T58" fmla="*/ 2147483646 w 572"/>
              <a:gd name="T59" fmla="*/ 2147483646 h 741"/>
              <a:gd name="T60" fmla="*/ 2147483646 w 572"/>
              <a:gd name="T61" fmla="*/ 2147483646 h 741"/>
              <a:gd name="T62" fmla="*/ 2147483646 w 572"/>
              <a:gd name="T63" fmla="*/ 2147483646 h 741"/>
              <a:gd name="T64" fmla="*/ 2147483646 w 572"/>
              <a:gd name="T65" fmla="*/ 2147483646 h 741"/>
              <a:gd name="T66" fmla="*/ 2147483646 w 572"/>
              <a:gd name="T67" fmla="*/ 2147483646 h 741"/>
              <a:gd name="T68" fmla="*/ 2147483646 w 572"/>
              <a:gd name="T69" fmla="*/ 2147483646 h 741"/>
              <a:gd name="T70" fmla="*/ 2147483646 w 572"/>
              <a:gd name="T71" fmla="*/ 2147483646 h 741"/>
              <a:gd name="T72" fmla="*/ 2147483646 w 572"/>
              <a:gd name="T73" fmla="*/ 2147483646 h 741"/>
              <a:gd name="T74" fmla="*/ 2147483646 w 572"/>
              <a:gd name="T75" fmla="*/ 2147483646 h 741"/>
              <a:gd name="T76" fmla="*/ 2147483646 w 572"/>
              <a:gd name="T77" fmla="*/ 2147483646 h 741"/>
              <a:gd name="T78" fmla="*/ 2147483646 w 572"/>
              <a:gd name="T79" fmla="*/ 2147483646 h 741"/>
              <a:gd name="T80" fmla="*/ 2147483646 w 572"/>
              <a:gd name="T81" fmla="*/ 2147483646 h 741"/>
              <a:gd name="T82" fmla="*/ 2147483646 w 572"/>
              <a:gd name="T83" fmla="*/ 2147483646 h 741"/>
              <a:gd name="T84" fmla="*/ 2147483646 w 572"/>
              <a:gd name="T85" fmla="*/ 2147483646 h 741"/>
              <a:gd name="T86" fmla="*/ 2147483646 w 572"/>
              <a:gd name="T87" fmla="*/ 2147483646 h 741"/>
              <a:gd name="T88" fmla="*/ 2147483646 w 572"/>
              <a:gd name="T89" fmla="*/ 2147483646 h 741"/>
              <a:gd name="T90" fmla="*/ 2147483646 w 572"/>
              <a:gd name="T91" fmla="*/ 2147483646 h 741"/>
              <a:gd name="T92" fmla="*/ 2147483646 w 572"/>
              <a:gd name="T93" fmla="*/ 2147483646 h 741"/>
              <a:gd name="T94" fmla="*/ 2147483646 w 572"/>
              <a:gd name="T95" fmla="*/ 2147483646 h 741"/>
              <a:gd name="T96" fmla="*/ 2147483646 w 572"/>
              <a:gd name="T97" fmla="*/ 0 h 741"/>
              <a:gd name="T98" fmla="*/ 2147483646 w 572"/>
              <a:gd name="T99" fmla="*/ 2147483646 h 741"/>
              <a:gd name="T100" fmla="*/ 2147483646 w 572"/>
              <a:gd name="T101" fmla="*/ 2147483646 h 741"/>
              <a:gd name="T102" fmla="*/ 2147483646 w 572"/>
              <a:gd name="T103" fmla="*/ 2147483646 h 741"/>
              <a:gd name="T104" fmla="*/ 2147483646 w 572"/>
              <a:gd name="T105" fmla="*/ 2147483646 h 741"/>
              <a:gd name="T106" fmla="*/ 2147483646 w 572"/>
              <a:gd name="T107" fmla="*/ 2147483646 h 74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572"/>
              <a:gd name="T163" fmla="*/ 0 h 741"/>
              <a:gd name="T164" fmla="*/ 572 w 572"/>
              <a:gd name="T165" fmla="*/ 741 h 741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572" h="741">
                <a:moveTo>
                  <a:pt x="567" y="109"/>
                </a:moveTo>
                <a:lnTo>
                  <a:pt x="572" y="120"/>
                </a:lnTo>
                <a:lnTo>
                  <a:pt x="567" y="126"/>
                </a:lnTo>
                <a:lnTo>
                  <a:pt x="562" y="137"/>
                </a:lnTo>
                <a:lnTo>
                  <a:pt x="557" y="137"/>
                </a:lnTo>
                <a:lnTo>
                  <a:pt x="562" y="143"/>
                </a:lnTo>
                <a:lnTo>
                  <a:pt x="567" y="148"/>
                </a:lnTo>
                <a:lnTo>
                  <a:pt x="567" y="154"/>
                </a:lnTo>
                <a:lnTo>
                  <a:pt x="567" y="160"/>
                </a:lnTo>
                <a:lnTo>
                  <a:pt x="562" y="171"/>
                </a:lnTo>
                <a:lnTo>
                  <a:pt x="562" y="177"/>
                </a:lnTo>
                <a:lnTo>
                  <a:pt x="567" y="183"/>
                </a:lnTo>
                <a:lnTo>
                  <a:pt x="562" y="183"/>
                </a:lnTo>
                <a:lnTo>
                  <a:pt x="562" y="188"/>
                </a:lnTo>
                <a:lnTo>
                  <a:pt x="557" y="194"/>
                </a:lnTo>
                <a:lnTo>
                  <a:pt x="567" y="228"/>
                </a:lnTo>
                <a:lnTo>
                  <a:pt x="562" y="234"/>
                </a:lnTo>
                <a:lnTo>
                  <a:pt x="557" y="240"/>
                </a:lnTo>
                <a:lnTo>
                  <a:pt x="552" y="245"/>
                </a:lnTo>
                <a:lnTo>
                  <a:pt x="552" y="251"/>
                </a:lnTo>
                <a:lnTo>
                  <a:pt x="557" y="257"/>
                </a:lnTo>
                <a:lnTo>
                  <a:pt x="552" y="268"/>
                </a:lnTo>
                <a:lnTo>
                  <a:pt x="552" y="274"/>
                </a:lnTo>
                <a:lnTo>
                  <a:pt x="552" y="279"/>
                </a:lnTo>
                <a:lnTo>
                  <a:pt x="552" y="285"/>
                </a:lnTo>
                <a:lnTo>
                  <a:pt x="567" y="296"/>
                </a:lnTo>
                <a:lnTo>
                  <a:pt x="567" y="302"/>
                </a:lnTo>
                <a:lnTo>
                  <a:pt x="567" y="308"/>
                </a:lnTo>
                <a:lnTo>
                  <a:pt x="562" y="308"/>
                </a:lnTo>
                <a:lnTo>
                  <a:pt x="546" y="308"/>
                </a:lnTo>
                <a:lnTo>
                  <a:pt x="531" y="331"/>
                </a:lnTo>
                <a:lnTo>
                  <a:pt x="510" y="319"/>
                </a:lnTo>
                <a:lnTo>
                  <a:pt x="505" y="331"/>
                </a:lnTo>
                <a:lnTo>
                  <a:pt x="500" y="331"/>
                </a:lnTo>
                <a:lnTo>
                  <a:pt x="495" y="331"/>
                </a:lnTo>
                <a:lnTo>
                  <a:pt x="495" y="336"/>
                </a:lnTo>
                <a:lnTo>
                  <a:pt x="490" y="336"/>
                </a:lnTo>
                <a:lnTo>
                  <a:pt x="485" y="336"/>
                </a:lnTo>
                <a:lnTo>
                  <a:pt x="474" y="331"/>
                </a:lnTo>
                <a:lnTo>
                  <a:pt x="448" y="336"/>
                </a:lnTo>
                <a:lnTo>
                  <a:pt x="438" y="336"/>
                </a:lnTo>
                <a:lnTo>
                  <a:pt x="423" y="342"/>
                </a:lnTo>
                <a:lnTo>
                  <a:pt x="412" y="342"/>
                </a:lnTo>
                <a:lnTo>
                  <a:pt x="407" y="348"/>
                </a:lnTo>
                <a:lnTo>
                  <a:pt x="397" y="348"/>
                </a:lnTo>
                <a:lnTo>
                  <a:pt x="392" y="359"/>
                </a:lnTo>
                <a:lnTo>
                  <a:pt x="381" y="376"/>
                </a:lnTo>
                <a:lnTo>
                  <a:pt x="356" y="376"/>
                </a:lnTo>
                <a:lnTo>
                  <a:pt x="345" y="376"/>
                </a:lnTo>
                <a:lnTo>
                  <a:pt x="340" y="376"/>
                </a:lnTo>
                <a:lnTo>
                  <a:pt x="325" y="382"/>
                </a:lnTo>
                <a:lnTo>
                  <a:pt x="325" y="388"/>
                </a:lnTo>
                <a:lnTo>
                  <a:pt x="330" y="393"/>
                </a:lnTo>
                <a:lnTo>
                  <a:pt x="330" y="399"/>
                </a:lnTo>
                <a:lnTo>
                  <a:pt x="325" y="405"/>
                </a:lnTo>
                <a:lnTo>
                  <a:pt x="320" y="422"/>
                </a:lnTo>
                <a:lnTo>
                  <a:pt x="325" y="433"/>
                </a:lnTo>
                <a:lnTo>
                  <a:pt x="330" y="433"/>
                </a:lnTo>
                <a:lnTo>
                  <a:pt x="330" y="439"/>
                </a:lnTo>
                <a:lnTo>
                  <a:pt x="330" y="450"/>
                </a:lnTo>
                <a:lnTo>
                  <a:pt x="325" y="450"/>
                </a:lnTo>
                <a:lnTo>
                  <a:pt x="314" y="439"/>
                </a:lnTo>
                <a:lnTo>
                  <a:pt x="309" y="439"/>
                </a:lnTo>
                <a:lnTo>
                  <a:pt x="284" y="473"/>
                </a:lnTo>
                <a:lnTo>
                  <a:pt x="278" y="484"/>
                </a:lnTo>
                <a:lnTo>
                  <a:pt x="278" y="490"/>
                </a:lnTo>
                <a:lnTo>
                  <a:pt x="268" y="513"/>
                </a:lnTo>
                <a:lnTo>
                  <a:pt x="294" y="536"/>
                </a:lnTo>
                <a:lnTo>
                  <a:pt x="299" y="541"/>
                </a:lnTo>
                <a:lnTo>
                  <a:pt x="299" y="536"/>
                </a:lnTo>
                <a:lnTo>
                  <a:pt x="304" y="536"/>
                </a:lnTo>
                <a:lnTo>
                  <a:pt x="304" y="541"/>
                </a:lnTo>
                <a:lnTo>
                  <a:pt x="304" y="553"/>
                </a:lnTo>
                <a:lnTo>
                  <a:pt x="304" y="559"/>
                </a:lnTo>
                <a:lnTo>
                  <a:pt x="294" y="564"/>
                </a:lnTo>
                <a:lnTo>
                  <a:pt x="309" y="593"/>
                </a:lnTo>
                <a:lnTo>
                  <a:pt x="299" y="598"/>
                </a:lnTo>
                <a:lnTo>
                  <a:pt x="299" y="604"/>
                </a:lnTo>
                <a:lnTo>
                  <a:pt x="304" y="610"/>
                </a:lnTo>
                <a:lnTo>
                  <a:pt x="309" y="615"/>
                </a:lnTo>
                <a:lnTo>
                  <a:pt x="309" y="621"/>
                </a:lnTo>
                <a:lnTo>
                  <a:pt x="320" y="621"/>
                </a:lnTo>
                <a:lnTo>
                  <a:pt x="320" y="627"/>
                </a:lnTo>
                <a:lnTo>
                  <a:pt x="314" y="638"/>
                </a:lnTo>
                <a:lnTo>
                  <a:pt x="320" y="644"/>
                </a:lnTo>
                <a:lnTo>
                  <a:pt x="320" y="650"/>
                </a:lnTo>
                <a:lnTo>
                  <a:pt x="314" y="655"/>
                </a:lnTo>
                <a:lnTo>
                  <a:pt x="314" y="650"/>
                </a:lnTo>
                <a:lnTo>
                  <a:pt x="309" y="655"/>
                </a:lnTo>
                <a:lnTo>
                  <a:pt x="309" y="661"/>
                </a:lnTo>
                <a:lnTo>
                  <a:pt x="304" y="661"/>
                </a:lnTo>
                <a:lnTo>
                  <a:pt x="299" y="655"/>
                </a:lnTo>
                <a:lnTo>
                  <a:pt x="299" y="644"/>
                </a:lnTo>
                <a:lnTo>
                  <a:pt x="294" y="644"/>
                </a:lnTo>
                <a:lnTo>
                  <a:pt x="284" y="638"/>
                </a:lnTo>
                <a:lnTo>
                  <a:pt x="284" y="633"/>
                </a:lnTo>
                <a:lnTo>
                  <a:pt x="289" y="627"/>
                </a:lnTo>
                <a:lnTo>
                  <a:pt x="289" y="621"/>
                </a:lnTo>
                <a:lnTo>
                  <a:pt x="284" y="621"/>
                </a:lnTo>
                <a:lnTo>
                  <a:pt x="273" y="627"/>
                </a:lnTo>
                <a:lnTo>
                  <a:pt x="263" y="644"/>
                </a:lnTo>
                <a:lnTo>
                  <a:pt x="253" y="655"/>
                </a:lnTo>
                <a:lnTo>
                  <a:pt x="253" y="661"/>
                </a:lnTo>
                <a:lnTo>
                  <a:pt x="253" y="667"/>
                </a:lnTo>
                <a:lnTo>
                  <a:pt x="253" y="672"/>
                </a:lnTo>
                <a:lnTo>
                  <a:pt x="258" y="672"/>
                </a:lnTo>
                <a:lnTo>
                  <a:pt x="263" y="672"/>
                </a:lnTo>
                <a:lnTo>
                  <a:pt x="263" y="678"/>
                </a:lnTo>
                <a:lnTo>
                  <a:pt x="268" y="678"/>
                </a:lnTo>
                <a:lnTo>
                  <a:pt x="273" y="678"/>
                </a:lnTo>
                <a:lnTo>
                  <a:pt x="278" y="678"/>
                </a:lnTo>
                <a:lnTo>
                  <a:pt x="284" y="690"/>
                </a:lnTo>
                <a:lnTo>
                  <a:pt x="284" y="695"/>
                </a:lnTo>
                <a:lnTo>
                  <a:pt x="284" y="701"/>
                </a:lnTo>
                <a:lnTo>
                  <a:pt x="289" y="707"/>
                </a:lnTo>
                <a:lnTo>
                  <a:pt x="284" y="712"/>
                </a:lnTo>
                <a:lnTo>
                  <a:pt x="273" y="718"/>
                </a:lnTo>
                <a:lnTo>
                  <a:pt x="263" y="718"/>
                </a:lnTo>
                <a:lnTo>
                  <a:pt x="263" y="724"/>
                </a:lnTo>
                <a:lnTo>
                  <a:pt x="258" y="729"/>
                </a:lnTo>
                <a:lnTo>
                  <a:pt x="258" y="741"/>
                </a:lnTo>
                <a:lnTo>
                  <a:pt x="237" y="741"/>
                </a:lnTo>
                <a:lnTo>
                  <a:pt x="237" y="718"/>
                </a:lnTo>
                <a:lnTo>
                  <a:pt x="170" y="712"/>
                </a:lnTo>
                <a:lnTo>
                  <a:pt x="165" y="712"/>
                </a:lnTo>
                <a:lnTo>
                  <a:pt x="160" y="707"/>
                </a:lnTo>
                <a:lnTo>
                  <a:pt x="149" y="707"/>
                </a:lnTo>
                <a:lnTo>
                  <a:pt x="134" y="735"/>
                </a:lnTo>
                <a:lnTo>
                  <a:pt x="113" y="724"/>
                </a:lnTo>
                <a:lnTo>
                  <a:pt x="108" y="718"/>
                </a:lnTo>
                <a:lnTo>
                  <a:pt x="98" y="707"/>
                </a:lnTo>
                <a:lnTo>
                  <a:pt x="93" y="707"/>
                </a:lnTo>
                <a:lnTo>
                  <a:pt x="98" y="690"/>
                </a:lnTo>
                <a:lnTo>
                  <a:pt x="98" y="684"/>
                </a:lnTo>
                <a:lnTo>
                  <a:pt x="67" y="672"/>
                </a:lnTo>
                <a:lnTo>
                  <a:pt x="57" y="672"/>
                </a:lnTo>
                <a:lnTo>
                  <a:pt x="62" y="667"/>
                </a:lnTo>
                <a:lnTo>
                  <a:pt x="57" y="667"/>
                </a:lnTo>
                <a:lnTo>
                  <a:pt x="52" y="661"/>
                </a:lnTo>
                <a:lnTo>
                  <a:pt x="72" y="615"/>
                </a:lnTo>
                <a:lnTo>
                  <a:pt x="41" y="604"/>
                </a:lnTo>
                <a:lnTo>
                  <a:pt x="36" y="593"/>
                </a:lnTo>
                <a:lnTo>
                  <a:pt x="36" y="587"/>
                </a:lnTo>
                <a:lnTo>
                  <a:pt x="41" y="570"/>
                </a:lnTo>
                <a:lnTo>
                  <a:pt x="41" y="564"/>
                </a:lnTo>
                <a:lnTo>
                  <a:pt x="41" y="559"/>
                </a:lnTo>
                <a:lnTo>
                  <a:pt x="36" y="553"/>
                </a:lnTo>
                <a:lnTo>
                  <a:pt x="21" y="559"/>
                </a:lnTo>
                <a:lnTo>
                  <a:pt x="15" y="559"/>
                </a:lnTo>
                <a:lnTo>
                  <a:pt x="10" y="553"/>
                </a:lnTo>
                <a:lnTo>
                  <a:pt x="10" y="547"/>
                </a:lnTo>
                <a:lnTo>
                  <a:pt x="10" y="541"/>
                </a:lnTo>
                <a:lnTo>
                  <a:pt x="10" y="530"/>
                </a:lnTo>
                <a:lnTo>
                  <a:pt x="15" y="519"/>
                </a:lnTo>
                <a:lnTo>
                  <a:pt x="15" y="513"/>
                </a:lnTo>
                <a:lnTo>
                  <a:pt x="15" y="507"/>
                </a:lnTo>
                <a:lnTo>
                  <a:pt x="10" y="507"/>
                </a:lnTo>
                <a:lnTo>
                  <a:pt x="5" y="507"/>
                </a:lnTo>
                <a:lnTo>
                  <a:pt x="0" y="507"/>
                </a:lnTo>
                <a:lnTo>
                  <a:pt x="0" y="502"/>
                </a:lnTo>
                <a:lnTo>
                  <a:pt x="0" y="490"/>
                </a:lnTo>
                <a:lnTo>
                  <a:pt x="5" y="484"/>
                </a:lnTo>
                <a:lnTo>
                  <a:pt x="5" y="467"/>
                </a:lnTo>
                <a:lnTo>
                  <a:pt x="5" y="462"/>
                </a:lnTo>
                <a:lnTo>
                  <a:pt x="5" y="456"/>
                </a:lnTo>
                <a:lnTo>
                  <a:pt x="10" y="450"/>
                </a:lnTo>
                <a:lnTo>
                  <a:pt x="21" y="456"/>
                </a:lnTo>
                <a:lnTo>
                  <a:pt x="31" y="456"/>
                </a:lnTo>
                <a:lnTo>
                  <a:pt x="36" y="456"/>
                </a:lnTo>
                <a:lnTo>
                  <a:pt x="41" y="456"/>
                </a:lnTo>
                <a:lnTo>
                  <a:pt x="46" y="462"/>
                </a:lnTo>
                <a:lnTo>
                  <a:pt x="52" y="456"/>
                </a:lnTo>
                <a:lnTo>
                  <a:pt x="57" y="456"/>
                </a:lnTo>
                <a:lnTo>
                  <a:pt x="57" y="450"/>
                </a:lnTo>
                <a:lnTo>
                  <a:pt x="62" y="450"/>
                </a:lnTo>
                <a:lnTo>
                  <a:pt x="62" y="445"/>
                </a:lnTo>
                <a:lnTo>
                  <a:pt x="67" y="405"/>
                </a:lnTo>
                <a:lnTo>
                  <a:pt x="72" y="399"/>
                </a:lnTo>
                <a:lnTo>
                  <a:pt x="77" y="382"/>
                </a:lnTo>
                <a:lnTo>
                  <a:pt x="82" y="371"/>
                </a:lnTo>
                <a:lnTo>
                  <a:pt x="88" y="365"/>
                </a:lnTo>
                <a:lnTo>
                  <a:pt x="93" y="353"/>
                </a:lnTo>
                <a:lnTo>
                  <a:pt x="93" y="342"/>
                </a:lnTo>
                <a:lnTo>
                  <a:pt x="93" y="336"/>
                </a:lnTo>
                <a:lnTo>
                  <a:pt x="93" y="331"/>
                </a:lnTo>
                <a:lnTo>
                  <a:pt x="93" y="325"/>
                </a:lnTo>
                <a:lnTo>
                  <a:pt x="93" y="319"/>
                </a:lnTo>
                <a:lnTo>
                  <a:pt x="103" y="314"/>
                </a:lnTo>
                <a:lnTo>
                  <a:pt x="103" y="308"/>
                </a:lnTo>
                <a:lnTo>
                  <a:pt x="103" y="302"/>
                </a:lnTo>
                <a:lnTo>
                  <a:pt x="108" y="296"/>
                </a:lnTo>
                <a:lnTo>
                  <a:pt x="103" y="296"/>
                </a:lnTo>
                <a:lnTo>
                  <a:pt x="103" y="291"/>
                </a:lnTo>
                <a:lnTo>
                  <a:pt x="103" y="285"/>
                </a:lnTo>
                <a:lnTo>
                  <a:pt x="108" y="279"/>
                </a:lnTo>
                <a:lnTo>
                  <a:pt x="113" y="268"/>
                </a:lnTo>
                <a:lnTo>
                  <a:pt x="113" y="262"/>
                </a:lnTo>
                <a:lnTo>
                  <a:pt x="119" y="257"/>
                </a:lnTo>
                <a:lnTo>
                  <a:pt x="119" y="251"/>
                </a:lnTo>
                <a:lnTo>
                  <a:pt x="124" y="251"/>
                </a:lnTo>
                <a:lnTo>
                  <a:pt x="129" y="251"/>
                </a:lnTo>
                <a:lnTo>
                  <a:pt x="134" y="240"/>
                </a:lnTo>
                <a:lnTo>
                  <a:pt x="134" y="234"/>
                </a:lnTo>
                <a:lnTo>
                  <a:pt x="139" y="228"/>
                </a:lnTo>
                <a:lnTo>
                  <a:pt x="139" y="222"/>
                </a:lnTo>
                <a:lnTo>
                  <a:pt x="149" y="211"/>
                </a:lnTo>
                <a:lnTo>
                  <a:pt x="149" y="200"/>
                </a:lnTo>
                <a:lnTo>
                  <a:pt x="155" y="188"/>
                </a:lnTo>
                <a:lnTo>
                  <a:pt x="155" y="183"/>
                </a:lnTo>
                <a:lnTo>
                  <a:pt x="155" y="177"/>
                </a:lnTo>
                <a:lnTo>
                  <a:pt x="155" y="165"/>
                </a:lnTo>
                <a:lnTo>
                  <a:pt x="155" y="160"/>
                </a:lnTo>
                <a:lnTo>
                  <a:pt x="155" y="154"/>
                </a:lnTo>
                <a:lnTo>
                  <a:pt x="160" y="143"/>
                </a:lnTo>
                <a:lnTo>
                  <a:pt x="160" y="137"/>
                </a:lnTo>
                <a:lnTo>
                  <a:pt x="165" y="131"/>
                </a:lnTo>
                <a:lnTo>
                  <a:pt x="170" y="131"/>
                </a:lnTo>
                <a:lnTo>
                  <a:pt x="175" y="131"/>
                </a:lnTo>
                <a:lnTo>
                  <a:pt x="180" y="131"/>
                </a:lnTo>
                <a:lnTo>
                  <a:pt x="180" y="126"/>
                </a:lnTo>
                <a:lnTo>
                  <a:pt x="186" y="126"/>
                </a:lnTo>
                <a:lnTo>
                  <a:pt x="180" y="120"/>
                </a:lnTo>
                <a:lnTo>
                  <a:pt x="180" y="109"/>
                </a:lnTo>
                <a:lnTo>
                  <a:pt x="180" y="103"/>
                </a:lnTo>
                <a:lnTo>
                  <a:pt x="180" y="97"/>
                </a:lnTo>
                <a:lnTo>
                  <a:pt x="186" y="103"/>
                </a:lnTo>
                <a:lnTo>
                  <a:pt x="186" y="109"/>
                </a:lnTo>
                <a:lnTo>
                  <a:pt x="191" y="109"/>
                </a:lnTo>
                <a:lnTo>
                  <a:pt x="191" y="114"/>
                </a:lnTo>
                <a:lnTo>
                  <a:pt x="191" y="109"/>
                </a:lnTo>
                <a:lnTo>
                  <a:pt x="196" y="109"/>
                </a:lnTo>
                <a:lnTo>
                  <a:pt x="201" y="103"/>
                </a:lnTo>
                <a:lnTo>
                  <a:pt x="201" y="109"/>
                </a:lnTo>
                <a:lnTo>
                  <a:pt x="201" y="114"/>
                </a:lnTo>
                <a:lnTo>
                  <a:pt x="206" y="114"/>
                </a:lnTo>
                <a:lnTo>
                  <a:pt x="206" y="120"/>
                </a:lnTo>
                <a:lnTo>
                  <a:pt x="216" y="120"/>
                </a:lnTo>
                <a:lnTo>
                  <a:pt x="211" y="126"/>
                </a:lnTo>
                <a:lnTo>
                  <a:pt x="211" y="131"/>
                </a:lnTo>
                <a:lnTo>
                  <a:pt x="216" y="137"/>
                </a:lnTo>
                <a:lnTo>
                  <a:pt x="227" y="131"/>
                </a:lnTo>
                <a:lnTo>
                  <a:pt x="232" y="137"/>
                </a:lnTo>
                <a:lnTo>
                  <a:pt x="237" y="143"/>
                </a:lnTo>
                <a:lnTo>
                  <a:pt x="242" y="143"/>
                </a:lnTo>
                <a:lnTo>
                  <a:pt x="247" y="143"/>
                </a:lnTo>
                <a:lnTo>
                  <a:pt x="247" y="137"/>
                </a:lnTo>
                <a:lnTo>
                  <a:pt x="253" y="137"/>
                </a:lnTo>
                <a:lnTo>
                  <a:pt x="258" y="143"/>
                </a:lnTo>
                <a:lnTo>
                  <a:pt x="258" y="148"/>
                </a:lnTo>
                <a:lnTo>
                  <a:pt x="258" y="154"/>
                </a:lnTo>
                <a:lnTo>
                  <a:pt x="263" y="154"/>
                </a:lnTo>
                <a:lnTo>
                  <a:pt x="268" y="154"/>
                </a:lnTo>
                <a:lnTo>
                  <a:pt x="273" y="148"/>
                </a:lnTo>
                <a:lnTo>
                  <a:pt x="278" y="148"/>
                </a:lnTo>
                <a:lnTo>
                  <a:pt x="278" y="143"/>
                </a:lnTo>
                <a:lnTo>
                  <a:pt x="278" y="137"/>
                </a:lnTo>
                <a:lnTo>
                  <a:pt x="273" y="137"/>
                </a:lnTo>
                <a:lnTo>
                  <a:pt x="268" y="137"/>
                </a:lnTo>
                <a:lnTo>
                  <a:pt x="273" y="131"/>
                </a:lnTo>
                <a:lnTo>
                  <a:pt x="278" y="131"/>
                </a:lnTo>
                <a:lnTo>
                  <a:pt x="284" y="137"/>
                </a:lnTo>
                <a:lnTo>
                  <a:pt x="284" y="131"/>
                </a:lnTo>
                <a:lnTo>
                  <a:pt x="289" y="126"/>
                </a:lnTo>
                <a:lnTo>
                  <a:pt x="294" y="126"/>
                </a:lnTo>
                <a:lnTo>
                  <a:pt x="294" y="131"/>
                </a:lnTo>
                <a:lnTo>
                  <a:pt x="299" y="131"/>
                </a:lnTo>
                <a:lnTo>
                  <a:pt x="299" y="137"/>
                </a:lnTo>
                <a:lnTo>
                  <a:pt x="304" y="137"/>
                </a:lnTo>
                <a:lnTo>
                  <a:pt x="304" y="131"/>
                </a:lnTo>
                <a:lnTo>
                  <a:pt x="309" y="126"/>
                </a:lnTo>
                <a:lnTo>
                  <a:pt x="309" y="120"/>
                </a:lnTo>
                <a:lnTo>
                  <a:pt x="314" y="114"/>
                </a:lnTo>
                <a:lnTo>
                  <a:pt x="314" y="103"/>
                </a:lnTo>
                <a:lnTo>
                  <a:pt x="314" y="97"/>
                </a:lnTo>
                <a:lnTo>
                  <a:pt x="320" y="91"/>
                </a:lnTo>
                <a:lnTo>
                  <a:pt x="325" y="91"/>
                </a:lnTo>
                <a:lnTo>
                  <a:pt x="330" y="91"/>
                </a:lnTo>
                <a:lnTo>
                  <a:pt x="330" y="97"/>
                </a:lnTo>
                <a:lnTo>
                  <a:pt x="335" y="97"/>
                </a:lnTo>
                <a:lnTo>
                  <a:pt x="340" y="103"/>
                </a:lnTo>
                <a:lnTo>
                  <a:pt x="371" y="114"/>
                </a:lnTo>
                <a:lnTo>
                  <a:pt x="371" y="103"/>
                </a:lnTo>
                <a:lnTo>
                  <a:pt x="371" y="97"/>
                </a:lnTo>
                <a:lnTo>
                  <a:pt x="366" y="80"/>
                </a:lnTo>
                <a:lnTo>
                  <a:pt x="381" y="63"/>
                </a:lnTo>
                <a:lnTo>
                  <a:pt x="376" y="52"/>
                </a:lnTo>
                <a:lnTo>
                  <a:pt x="376" y="46"/>
                </a:lnTo>
                <a:lnTo>
                  <a:pt x="376" y="40"/>
                </a:lnTo>
                <a:lnTo>
                  <a:pt x="381" y="34"/>
                </a:lnTo>
                <a:lnTo>
                  <a:pt x="397" y="29"/>
                </a:lnTo>
                <a:lnTo>
                  <a:pt x="402" y="23"/>
                </a:lnTo>
                <a:lnTo>
                  <a:pt x="402" y="17"/>
                </a:lnTo>
                <a:lnTo>
                  <a:pt x="402" y="0"/>
                </a:lnTo>
                <a:lnTo>
                  <a:pt x="407" y="0"/>
                </a:lnTo>
                <a:lnTo>
                  <a:pt x="412" y="0"/>
                </a:lnTo>
                <a:lnTo>
                  <a:pt x="418" y="0"/>
                </a:lnTo>
                <a:lnTo>
                  <a:pt x="423" y="0"/>
                </a:lnTo>
                <a:lnTo>
                  <a:pt x="423" y="6"/>
                </a:lnTo>
                <a:lnTo>
                  <a:pt x="423" y="29"/>
                </a:lnTo>
                <a:lnTo>
                  <a:pt x="423" y="40"/>
                </a:lnTo>
                <a:lnTo>
                  <a:pt x="428" y="40"/>
                </a:lnTo>
                <a:lnTo>
                  <a:pt x="433" y="40"/>
                </a:lnTo>
                <a:lnTo>
                  <a:pt x="433" y="46"/>
                </a:lnTo>
                <a:lnTo>
                  <a:pt x="433" y="52"/>
                </a:lnTo>
                <a:lnTo>
                  <a:pt x="438" y="52"/>
                </a:lnTo>
                <a:lnTo>
                  <a:pt x="443" y="52"/>
                </a:lnTo>
                <a:lnTo>
                  <a:pt x="448" y="52"/>
                </a:lnTo>
                <a:lnTo>
                  <a:pt x="454" y="57"/>
                </a:lnTo>
                <a:lnTo>
                  <a:pt x="459" y="69"/>
                </a:lnTo>
                <a:lnTo>
                  <a:pt x="464" y="63"/>
                </a:lnTo>
                <a:lnTo>
                  <a:pt x="485" y="57"/>
                </a:lnTo>
                <a:lnTo>
                  <a:pt x="485" y="52"/>
                </a:lnTo>
                <a:lnTo>
                  <a:pt x="485" y="46"/>
                </a:lnTo>
                <a:lnTo>
                  <a:pt x="490" y="46"/>
                </a:lnTo>
                <a:lnTo>
                  <a:pt x="500" y="46"/>
                </a:lnTo>
                <a:lnTo>
                  <a:pt x="510" y="57"/>
                </a:lnTo>
                <a:lnTo>
                  <a:pt x="521" y="52"/>
                </a:lnTo>
                <a:lnTo>
                  <a:pt x="526" y="52"/>
                </a:lnTo>
                <a:lnTo>
                  <a:pt x="526" y="57"/>
                </a:lnTo>
                <a:lnTo>
                  <a:pt x="531" y="57"/>
                </a:lnTo>
                <a:lnTo>
                  <a:pt x="541" y="69"/>
                </a:lnTo>
                <a:lnTo>
                  <a:pt x="541" y="74"/>
                </a:lnTo>
                <a:lnTo>
                  <a:pt x="541" y="86"/>
                </a:lnTo>
                <a:lnTo>
                  <a:pt x="546" y="86"/>
                </a:lnTo>
                <a:lnTo>
                  <a:pt x="552" y="91"/>
                </a:lnTo>
                <a:lnTo>
                  <a:pt x="552" y="97"/>
                </a:lnTo>
                <a:lnTo>
                  <a:pt x="557" y="103"/>
                </a:lnTo>
                <a:lnTo>
                  <a:pt x="562" y="109"/>
                </a:lnTo>
                <a:lnTo>
                  <a:pt x="567" y="109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90873" tIns="45432" rIns="90873" bIns="45432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54" name="Freeform 13"/>
          <p:cNvSpPr>
            <a:spLocks/>
          </p:cNvSpPr>
          <p:nvPr/>
        </p:nvSpPr>
        <p:spPr bwMode="auto">
          <a:xfrm>
            <a:off x="1514475" y="1254125"/>
            <a:ext cx="741363" cy="679450"/>
          </a:xfrm>
          <a:custGeom>
            <a:avLst/>
            <a:gdLst>
              <a:gd name="T0" fmla="*/ 2147483646 w 536"/>
              <a:gd name="T1" fmla="*/ 2147483646 h 473"/>
              <a:gd name="T2" fmla="*/ 2147483646 w 536"/>
              <a:gd name="T3" fmla="*/ 2147483646 h 473"/>
              <a:gd name="T4" fmla="*/ 2147483646 w 536"/>
              <a:gd name="T5" fmla="*/ 2147483646 h 473"/>
              <a:gd name="T6" fmla="*/ 2147483646 w 536"/>
              <a:gd name="T7" fmla="*/ 2147483646 h 473"/>
              <a:gd name="T8" fmla="*/ 2147483646 w 536"/>
              <a:gd name="T9" fmla="*/ 2147483646 h 473"/>
              <a:gd name="T10" fmla="*/ 2147483646 w 536"/>
              <a:gd name="T11" fmla="*/ 2147483646 h 473"/>
              <a:gd name="T12" fmla="*/ 2147483646 w 536"/>
              <a:gd name="T13" fmla="*/ 2147483646 h 473"/>
              <a:gd name="T14" fmla="*/ 2147483646 w 536"/>
              <a:gd name="T15" fmla="*/ 2147483646 h 473"/>
              <a:gd name="T16" fmla="*/ 2147483646 w 536"/>
              <a:gd name="T17" fmla="*/ 2147483646 h 473"/>
              <a:gd name="T18" fmla="*/ 2147483646 w 536"/>
              <a:gd name="T19" fmla="*/ 2147483646 h 473"/>
              <a:gd name="T20" fmla="*/ 2147483646 w 536"/>
              <a:gd name="T21" fmla="*/ 2147483646 h 473"/>
              <a:gd name="T22" fmla="*/ 2147483646 w 536"/>
              <a:gd name="T23" fmla="*/ 2147483646 h 473"/>
              <a:gd name="T24" fmla="*/ 2147483646 w 536"/>
              <a:gd name="T25" fmla="*/ 2147483646 h 473"/>
              <a:gd name="T26" fmla="*/ 2147483646 w 536"/>
              <a:gd name="T27" fmla="*/ 2147483646 h 473"/>
              <a:gd name="T28" fmla="*/ 2147483646 w 536"/>
              <a:gd name="T29" fmla="*/ 2147483646 h 473"/>
              <a:gd name="T30" fmla="*/ 2147483646 w 536"/>
              <a:gd name="T31" fmla="*/ 2147483646 h 473"/>
              <a:gd name="T32" fmla="*/ 2147483646 w 536"/>
              <a:gd name="T33" fmla="*/ 2147483646 h 473"/>
              <a:gd name="T34" fmla="*/ 2147483646 w 536"/>
              <a:gd name="T35" fmla="*/ 2147483646 h 473"/>
              <a:gd name="T36" fmla="*/ 2147483646 w 536"/>
              <a:gd name="T37" fmla="*/ 2147483646 h 473"/>
              <a:gd name="T38" fmla="*/ 2147483646 w 536"/>
              <a:gd name="T39" fmla="*/ 2147483646 h 473"/>
              <a:gd name="T40" fmla="*/ 2147483646 w 536"/>
              <a:gd name="T41" fmla="*/ 2147483646 h 473"/>
              <a:gd name="T42" fmla="*/ 2147483646 w 536"/>
              <a:gd name="T43" fmla="*/ 2147483646 h 473"/>
              <a:gd name="T44" fmla="*/ 2147483646 w 536"/>
              <a:gd name="T45" fmla="*/ 2147483646 h 473"/>
              <a:gd name="T46" fmla="*/ 2147483646 w 536"/>
              <a:gd name="T47" fmla="*/ 2147483646 h 473"/>
              <a:gd name="T48" fmla="*/ 0 w 536"/>
              <a:gd name="T49" fmla="*/ 2147483646 h 473"/>
              <a:gd name="T50" fmla="*/ 2147483646 w 536"/>
              <a:gd name="T51" fmla="*/ 2147483646 h 473"/>
              <a:gd name="T52" fmla="*/ 2147483646 w 536"/>
              <a:gd name="T53" fmla="*/ 2147483646 h 473"/>
              <a:gd name="T54" fmla="*/ 2147483646 w 536"/>
              <a:gd name="T55" fmla="*/ 2147483646 h 473"/>
              <a:gd name="T56" fmla="*/ 2147483646 w 536"/>
              <a:gd name="T57" fmla="*/ 2147483646 h 473"/>
              <a:gd name="T58" fmla="*/ 2147483646 w 536"/>
              <a:gd name="T59" fmla="*/ 2147483646 h 473"/>
              <a:gd name="T60" fmla="*/ 2147483646 w 536"/>
              <a:gd name="T61" fmla="*/ 2147483646 h 473"/>
              <a:gd name="T62" fmla="*/ 2147483646 w 536"/>
              <a:gd name="T63" fmla="*/ 2147483646 h 473"/>
              <a:gd name="T64" fmla="*/ 2147483646 w 536"/>
              <a:gd name="T65" fmla="*/ 2147483646 h 473"/>
              <a:gd name="T66" fmla="*/ 2147483646 w 536"/>
              <a:gd name="T67" fmla="*/ 2147483646 h 473"/>
              <a:gd name="T68" fmla="*/ 2147483646 w 536"/>
              <a:gd name="T69" fmla="*/ 2147483646 h 473"/>
              <a:gd name="T70" fmla="*/ 2147483646 w 536"/>
              <a:gd name="T71" fmla="*/ 2147483646 h 473"/>
              <a:gd name="T72" fmla="*/ 2147483646 w 536"/>
              <a:gd name="T73" fmla="*/ 2147483646 h 473"/>
              <a:gd name="T74" fmla="*/ 2147483646 w 536"/>
              <a:gd name="T75" fmla="*/ 2147483646 h 473"/>
              <a:gd name="T76" fmla="*/ 2147483646 w 536"/>
              <a:gd name="T77" fmla="*/ 2147483646 h 473"/>
              <a:gd name="T78" fmla="*/ 2147483646 w 536"/>
              <a:gd name="T79" fmla="*/ 2147483646 h 473"/>
              <a:gd name="T80" fmla="*/ 2147483646 w 536"/>
              <a:gd name="T81" fmla="*/ 2147483646 h 473"/>
              <a:gd name="T82" fmla="*/ 2147483646 w 536"/>
              <a:gd name="T83" fmla="*/ 2147483646 h 473"/>
              <a:gd name="T84" fmla="*/ 2147483646 w 536"/>
              <a:gd name="T85" fmla="*/ 2147483646 h 473"/>
              <a:gd name="T86" fmla="*/ 2147483646 w 536"/>
              <a:gd name="T87" fmla="*/ 2147483646 h 473"/>
              <a:gd name="T88" fmla="*/ 2147483646 w 536"/>
              <a:gd name="T89" fmla="*/ 2147483646 h 473"/>
              <a:gd name="T90" fmla="*/ 2147483646 w 536"/>
              <a:gd name="T91" fmla="*/ 2147483646 h 473"/>
              <a:gd name="T92" fmla="*/ 2147483646 w 536"/>
              <a:gd name="T93" fmla="*/ 2147483646 h 473"/>
              <a:gd name="T94" fmla="*/ 2147483646 w 536"/>
              <a:gd name="T95" fmla="*/ 2147483646 h 473"/>
              <a:gd name="T96" fmla="*/ 2147483646 w 536"/>
              <a:gd name="T97" fmla="*/ 2147483646 h 473"/>
              <a:gd name="T98" fmla="*/ 2147483646 w 536"/>
              <a:gd name="T99" fmla="*/ 2147483646 h 473"/>
              <a:gd name="T100" fmla="*/ 2147483646 w 536"/>
              <a:gd name="T101" fmla="*/ 2147483646 h 473"/>
              <a:gd name="T102" fmla="*/ 2147483646 w 536"/>
              <a:gd name="T103" fmla="*/ 2147483646 h 473"/>
              <a:gd name="T104" fmla="*/ 2147483646 w 536"/>
              <a:gd name="T105" fmla="*/ 2147483646 h 473"/>
              <a:gd name="T106" fmla="*/ 2147483646 w 536"/>
              <a:gd name="T107" fmla="*/ 2147483646 h 473"/>
              <a:gd name="T108" fmla="*/ 2147483646 w 536"/>
              <a:gd name="T109" fmla="*/ 2147483646 h 473"/>
              <a:gd name="T110" fmla="*/ 2147483646 w 536"/>
              <a:gd name="T111" fmla="*/ 2147483646 h 473"/>
              <a:gd name="T112" fmla="*/ 2147483646 w 536"/>
              <a:gd name="T113" fmla="*/ 2147483646 h 473"/>
              <a:gd name="T114" fmla="*/ 2147483646 w 536"/>
              <a:gd name="T115" fmla="*/ 2147483646 h 473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536"/>
              <a:gd name="T175" fmla="*/ 0 h 473"/>
              <a:gd name="T176" fmla="*/ 536 w 536"/>
              <a:gd name="T177" fmla="*/ 473 h 473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536" h="473">
                <a:moveTo>
                  <a:pt x="448" y="428"/>
                </a:moveTo>
                <a:lnTo>
                  <a:pt x="443" y="428"/>
                </a:lnTo>
                <a:lnTo>
                  <a:pt x="438" y="422"/>
                </a:lnTo>
                <a:lnTo>
                  <a:pt x="433" y="416"/>
                </a:lnTo>
                <a:lnTo>
                  <a:pt x="433" y="410"/>
                </a:lnTo>
                <a:lnTo>
                  <a:pt x="427" y="405"/>
                </a:lnTo>
                <a:lnTo>
                  <a:pt x="422" y="405"/>
                </a:lnTo>
                <a:lnTo>
                  <a:pt x="422" y="393"/>
                </a:lnTo>
                <a:lnTo>
                  <a:pt x="422" y="388"/>
                </a:lnTo>
                <a:lnTo>
                  <a:pt x="412" y="376"/>
                </a:lnTo>
                <a:lnTo>
                  <a:pt x="407" y="376"/>
                </a:lnTo>
                <a:lnTo>
                  <a:pt x="407" y="371"/>
                </a:lnTo>
                <a:lnTo>
                  <a:pt x="402" y="371"/>
                </a:lnTo>
                <a:lnTo>
                  <a:pt x="391" y="376"/>
                </a:lnTo>
                <a:lnTo>
                  <a:pt x="381" y="365"/>
                </a:lnTo>
                <a:lnTo>
                  <a:pt x="371" y="365"/>
                </a:lnTo>
                <a:lnTo>
                  <a:pt x="366" y="365"/>
                </a:lnTo>
                <a:lnTo>
                  <a:pt x="366" y="371"/>
                </a:lnTo>
                <a:lnTo>
                  <a:pt x="366" y="376"/>
                </a:lnTo>
                <a:lnTo>
                  <a:pt x="345" y="382"/>
                </a:lnTo>
                <a:lnTo>
                  <a:pt x="340" y="388"/>
                </a:lnTo>
                <a:lnTo>
                  <a:pt x="335" y="376"/>
                </a:lnTo>
                <a:lnTo>
                  <a:pt x="329" y="371"/>
                </a:lnTo>
                <a:lnTo>
                  <a:pt x="324" y="371"/>
                </a:lnTo>
                <a:lnTo>
                  <a:pt x="319" y="371"/>
                </a:lnTo>
                <a:lnTo>
                  <a:pt x="314" y="371"/>
                </a:lnTo>
                <a:lnTo>
                  <a:pt x="314" y="365"/>
                </a:lnTo>
                <a:lnTo>
                  <a:pt x="314" y="359"/>
                </a:lnTo>
                <a:lnTo>
                  <a:pt x="309" y="359"/>
                </a:lnTo>
                <a:lnTo>
                  <a:pt x="304" y="359"/>
                </a:lnTo>
                <a:lnTo>
                  <a:pt x="304" y="348"/>
                </a:lnTo>
                <a:lnTo>
                  <a:pt x="304" y="325"/>
                </a:lnTo>
                <a:lnTo>
                  <a:pt x="304" y="319"/>
                </a:lnTo>
                <a:lnTo>
                  <a:pt x="299" y="319"/>
                </a:lnTo>
                <a:lnTo>
                  <a:pt x="293" y="319"/>
                </a:lnTo>
                <a:lnTo>
                  <a:pt x="288" y="319"/>
                </a:lnTo>
                <a:lnTo>
                  <a:pt x="283" y="319"/>
                </a:lnTo>
                <a:lnTo>
                  <a:pt x="283" y="336"/>
                </a:lnTo>
                <a:lnTo>
                  <a:pt x="283" y="342"/>
                </a:lnTo>
                <a:lnTo>
                  <a:pt x="278" y="348"/>
                </a:lnTo>
                <a:lnTo>
                  <a:pt x="262" y="353"/>
                </a:lnTo>
                <a:lnTo>
                  <a:pt x="257" y="359"/>
                </a:lnTo>
                <a:lnTo>
                  <a:pt x="257" y="365"/>
                </a:lnTo>
                <a:lnTo>
                  <a:pt x="257" y="371"/>
                </a:lnTo>
                <a:lnTo>
                  <a:pt x="262" y="382"/>
                </a:lnTo>
                <a:lnTo>
                  <a:pt x="247" y="399"/>
                </a:lnTo>
                <a:lnTo>
                  <a:pt x="252" y="416"/>
                </a:lnTo>
                <a:lnTo>
                  <a:pt x="252" y="422"/>
                </a:lnTo>
                <a:lnTo>
                  <a:pt x="252" y="433"/>
                </a:lnTo>
                <a:lnTo>
                  <a:pt x="221" y="422"/>
                </a:lnTo>
                <a:lnTo>
                  <a:pt x="216" y="416"/>
                </a:lnTo>
                <a:lnTo>
                  <a:pt x="211" y="416"/>
                </a:lnTo>
                <a:lnTo>
                  <a:pt x="211" y="410"/>
                </a:lnTo>
                <a:lnTo>
                  <a:pt x="206" y="410"/>
                </a:lnTo>
                <a:lnTo>
                  <a:pt x="201" y="410"/>
                </a:lnTo>
                <a:lnTo>
                  <a:pt x="195" y="416"/>
                </a:lnTo>
                <a:lnTo>
                  <a:pt x="195" y="422"/>
                </a:lnTo>
                <a:lnTo>
                  <a:pt x="195" y="433"/>
                </a:lnTo>
                <a:lnTo>
                  <a:pt x="190" y="439"/>
                </a:lnTo>
                <a:lnTo>
                  <a:pt x="190" y="445"/>
                </a:lnTo>
                <a:lnTo>
                  <a:pt x="185" y="450"/>
                </a:lnTo>
                <a:lnTo>
                  <a:pt x="185" y="456"/>
                </a:lnTo>
                <a:lnTo>
                  <a:pt x="180" y="456"/>
                </a:lnTo>
                <a:lnTo>
                  <a:pt x="180" y="450"/>
                </a:lnTo>
                <a:lnTo>
                  <a:pt x="175" y="450"/>
                </a:lnTo>
                <a:lnTo>
                  <a:pt x="175" y="445"/>
                </a:lnTo>
                <a:lnTo>
                  <a:pt x="170" y="445"/>
                </a:lnTo>
                <a:lnTo>
                  <a:pt x="165" y="450"/>
                </a:lnTo>
                <a:lnTo>
                  <a:pt x="165" y="456"/>
                </a:lnTo>
                <a:lnTo>
                  <a:pt x="159" y="450"/>
                </a:lnTo>
                <a:lnTo>
                  <a:pt x="154" y="450"/>
                </a:lnTo>
                <a:lnTo>
                  <a:pt x="149" y="456"/>
                </a:lnTo>
                <a:lnTo>
                  <a:pt x="154" y="456"/>
                </a:lnTo>
                <a:lnTo>
                  <a:pt x="159" y="456"/>
                </a:lnTo>
                <a:lnTo>
                  <a:pt x="159" y="462"/>
                </a:lnTo>
                <a:lnTo>
                  <a:pt x="159" y="467"/>
                </a:lnTo>
                <a:lnTo>
                  <a:pt x="154" y="467"/>
                </a:lnTo>
                <a:lnTo>
                  <a:pt x="149" y="473"/>
                </a:lnTo>
                <a:lnTo>
                  <a:pt x="144" y="473"/>
                </a:lnTo>
                <a:lnTo>
                  <a:pt x="139" y="473"/>
                </a:lnTo>
                <a:lnTo>
                  <a:pt x="139" y="467"/>
                </a:lnTo>
                <a:lnTo>
                  <a:pt x="139" y="462"/>
                </a:lnTo>
                <a:lnTo>
                  <a:pt x="134" y="456"/>
                </a:lnTo>
                <a:lnTo>
                  <a:pt x="128" y="456"/>
                </a:lnTo>
                <a:lnTo>
                  <a:pt x="128" y="462"/>
                </a:lnTo>
                <a:lnTo>
                  <a:pt x="123" y="462"/>
                </a:lnTo>
                <a:lnTo>
                  <a:pt x="118" y="462"/>
                </a:lnTo>
                <a:lnTo>
                  <a:pt x="113" y="456"/>
                </a:lnTo>
                <a:lnTo>
                  <a:pt x="108" y="450"/>
                </a:lnTo>
                <a:lnTo>
                  <a:pt x="97" y="456"/>
                </a:lnTo>
                <a:lnTo>
                  <a:pt x="92" y="450"/>
                </a:lnTo>
                <a:lnTo>
                  <a:pt x="92" y="445"/>
                </a:lnTo>
                <a:lnTo>
                  <a:pt x="97" y="439"/>
                </a:lnTo>
                <a:lnTo>
                  <a:pt x="87" y="439"/>
                </a:lnTo>
                <a:lnTo>
                  <a:pt x="87" y="433"/>
                </a:lnTo>
                <a:lnTo>
                  <a:pt x="82" y="433"/>
                </a:lnTo>
                <a:lnTo>
                  <a:pt x="82" y="428"/>
                </a:lnTo>
                <a:lnTo>
                  <a:pt x="82" y="422"/>
                </a:lnTo>
                <a:lnTo>
                  <a:pt x="77" y="428"/>
                </a:lnTo>
                <a:lnTo>
                  <a:pt x="72" y="428"/>
                </a:lnTo>
                <a:lnTo>
                  <a:pt x="72" y="433"/>
                </a:lnTo>
                <a:lnTo>
                  <a:pt x="72" y="428"/>
                </a:lnTo>
                <a:lnTo>
                  <a:pt x="67" y="428"/>
                </a:lnTo>
                <a:lnTo>
                  <a:pt x="67" y="422"/>
                </a:lnTo>
                <a:lnTo>
                  <a:pt x="61" y="416"/>
                </a:lnTo>
                <a:lnTo>
                  <a:pt x="67" y="410"/>
                </a:lnTo>
                <a:lnTo>
                  <a:pt x="67" y="405"/>
                </a:lnTo>
                <a:lnTo>
                  <a:pt x="67" y="399"/>
                </a:lnTo>
                <a:lnTo>
                  <a:pt x="67" y="393"/>
                </a:lnTo>
                <a:lnTo>
                  <a:pt x="67" y="388"/>
                </a:lnTo>
                <a:lnTo>
                  <a:pt x="61" y="382"/>
                </a:lnTo>
                <a:lnTo>
                  <a:pt x="56" y="382"/>
                </a:lnTo>
                <a:lnTo>
                  <a:pt x="61" y="388"/>
                </a:lnTo>
                <a:lnTo>
                  <a:pt x="61" y="393"/>
                </a:lnTo>
                <a:lnTo>
                  <a:pt x="56" y="393"/>
                </a:lnTo>
                <a:lnTo>
                  <a:pt x="56" y="399"/>
                </a:lnTo>
                <a:lnTo>
                  <a:pt x="51" y="399"/>
                </a:lnTo>
                <a:lnTo>
                  <a:pt x="46" y="393"/>
                </a:lnTo>
                <a:lnTo>
                  <a:pt x="51" y="388"/>
                </a:lnTo>
                <a:lnTo>
                  <a:pt x="51" y="382"/>
                </a:lnTo>
                <a:lnTo>
                  <a:pt x="56" y="382"/>
                </a:lnTo>
                <a:lnTo>
                  <a:pt x="56" y="376"/>
                </a:lnTo>
                <a:lnTo>
                  <a:pt x="51" y="376"/>
                </a:lnTo>
                <a:lnTo>
                  <a:pt x="46" y="376"/>
                </a:lnTo>
                <a:lnTo>
                  <a:pt x="41" y="371"/>
                </a:lnTo>
                <a:lnTo>
                  <a:pt x="41" y="365"/>
                </a:lnTo>
                <a:lnTo>
                  <a:pt x="51" y="348"/>
                </a:lnTo>
                <a:lnTo>
                  <a:pt x="51" y="342"/>
                </a:lnTo>
                <a:lnTo>
                  <a:pt x="56" y="336"/>
                </a:lnTo>
                <a:lnTo>
                  <a:pt x="56" y="331"/>
                </a:lnTo>
                <a:lnTo>
                  <a:pt x="61" y="325"/>
                </a:lnTo>
                <a:lnTo>
                  <a:pt x="67" y="319"/>
                </a:lnTo>
                <a:lnTo>
                  <a:pt x="72" y="319"/>
                </a:lnTo>
                <a:lnTo>
                  <a:pt x="77" y="314"/>
                </a:lnTo>
                <a:lnTo>
                  <a:pt x="82" y="314"/>
                </a:lnTo>
                <a:lnTo>
                  <a:pt x="87" y="314"/>
                </a:lnTo>
                <a:lnTo>
                  <a:pt x="92" y="308"/>
                </a:lnTo>
                <a:lnTo>
                  <a:pt x="92" y="302"/>
                </a:lnTo>
                <a:lnTo>
                  <a:pt x="97" y="302"/>
                </a:lnTo>
                <a:lnTo>
                  <a:pt x="103" y="296"/>
                </a:lnTo>
                <a:lnTo>
                  <a:pt x="103" y="291"/>
                </a:lnTo>
                <a:lnTo>
                  <a:pt x="103" y="285"/>
                </a:lnTo>
                <a:lnTo>
                  <a:pt x="97" y="279"/>
                </a:lnTo>
                <a:lnTo>
                  <a:pt x="92" y="274"/>
                </a:lnTo>
                <a:lnTo>
                  <a:pt x="87" y="274"/>
                </a:lnTo>
                <a:lnTo>
                  <a:pt x="77" y="274"/>
                </a:lnTo>
                <a:lnTo>
                  <a:pt x="67" y="268"/>
                </a:lnTo>
                <a:lnTo>
                  <a:pt x="61" y="268"/>
                </a:lnTo>
                <a:lnTo>
                  <a:pt x="56" y="268"/>
                </a:lnTo>
                <a:lnTo>
                  <a:pt x="51" y="268"/>
                </a:lnTo>
                <a:lnTo>
                  <a:pt x="46" y="262"/>
                </a:lnTo>
                <a:lnTo>
                  <a:pt x="46" y="257"/>
                </a:lnTo>
                <a:lnTo>
                  <a:pt x="46" y="251"/>
                </a:lnTo>
                <a:lnTo>
                  <a:pt x="41" y="245"/>
                </a:lnTo>
                <a:lnTo>
                  <a:pt x="41" y="234"/>
                </a:lnTo>
                <a:lnTo>
                  <a:pt x="41" y="228"/>
                </a:lnTo>
                <a:lnTo>
                  <a:pt x="46" y="217"/>
                </a:lnTo>
                <a:lnTo>
                  <a:pt x="41" y="217"/>
                </a:lnTo>
                <a:lnTo>
                  <a:pt x="36" y="205"/>
                </a:lnTo>
                <a:lnTo>
                  <a:pt x="41" y="205"/>
                </a:lnTo>
                <a:lnTo>
                  <a:pt x="41" y="200"/>
                </a:lnTo>
                <a:lnTo>
                  <a:pt x="36" y="200"/>
                </a:lnTo>
                <a:lnTo>
                  <a:pt x="30" y="211"/>
                </a:lnTo>
                <a:lnTo>
                  <a:pt x="25" y="211"/>
                </a:lnTo>
                <a:lnTo>
                  <a:pt x="25" y="200"/>
                </a:lnTo>
                <a:lnTo>
                  <a:pt x="20" y="200"/>
                </a:lnTo>
                <a:lnTo>
                  <a:pt x="20" y="205"/>
                </a:lnTo>
                <a:lnTo>
                  <a:pt x="20" y="211"/>
                </a:lnTo>
                <a:lnTo>
                  <a:pt x="20" y="217"/>
                </a:lnTo>
                <a:lnTo>
                  <a:pt x="25" y="217"/>
                </a:lnTo>
                <a:lnTo>
                  <a:pt x="20" y="222"/>
                </a:lnTo>
                <a:lnTo>
                  <a:pt x="15" y="222"/>
                </a:lnTo>
                <a:lnTo>
                  <a:pt x="5" y="217"/>
                </a:lnTo>
                <a:lnTo>
                  <a:pt x="0" y="211"/>
                </a:lnTo>
                <a:lnTo>
                  <a:pt x="0" y="205"/>
                </a:lnTo>
                <a:lnTo>
                  <a:pt x="0" y="200"/>
                </a:lnTo>
                <a:lnTo>
                  <a:pt x="0" y="194"/>
                </a:lnTo>
                <a:lnTo>
                  <a:pt x="0" y="188"/>
                </a:lnTo>
                <a:lnTo>
                  <a:pt x="0" y="183"/>
                </a:lnTo>
                <a:lnTo>
                  <a:pt x="0" y="171"/>
                </a:lnTo>
                <a:lnTo>
                  <a:pt x="5" y="171"/>
                </a:lnTo>
                <a:lnTo>
                  <a:pt x="15" y="177"/>
                </a:lnTo>
                <a:lnTo>
                  <a:pt x="20" y="177"/>
                </a:lnTo>
                <a:lnTo>
                  <a:pt x="25" y="171"/>
                </a:lnTo>
                <a:lnTo>
                  <a:pt x="25" y="165"/>
                </a:lnTo>
                <a:lnTo>
                  <a:pt x="30" y="160"/>
                </a:lnTo>
                <a:lnTo>
                  <a:pt x="30" y="154"/>
                </a:lnTo>
                <a:lnTo>
                  <a:pt x="25" y="143"/>
                </a:lnTo>
                <a:lnTo>
                  <a:pt x="25" y="137"/>
                </a:lnTo>
                <a:lnTo>
                  <a:pt x="30" y="120"/>
                </a:lnTo>
                <a:lnTo>
                  <a:pt x="41" y="91"/>
                </a:lnTo>
                <a:lnTo>
                  <a:pt x="25" y="80"/>
                </a:lnTo>
                <a:lnTo>
                  <a:pt x="20" y="74"/>
                </a:lnTo>
                <a:lnTo>
                  <a:pt x="30" y="69"/>
                </a:lnTo>
                <a:lnTo>
                  <a:pt x="30" y="63"/>
                </a:lnTo>
                <a:lnTo>
                  <a:pt x="36" y="63"/>
                </a:lnTo>
                <a:lnTo>
                  <a:pt x="41" y="63"/>
                </a:lnTo>
                <a:lnTo>
                  <a:pt x="51" y="63"/>
                </a:lnTo>
                <a:lnTo>
                  <a:pt x="56" y="57"/>
                </a:lnTo>
                <a:lnTo>
                  <a:pt x="56" y="46"/>
                </a:lnTo>
                <a:lnTo>
                  <a:pt x="72" y="40"/>
                </a:lnTo>
                <a:lnTo>
                  <a:pt x="77" y="46"/>
                </a:lnTo>
                <a:lnTo>
                  <a:pt x="82" y="46"/>
                </a:lnTo>
                <a:lnTo>
                  <a:pt x="87" y="52"/>
                </a:lnTo>
                <a:lnTo>
                  <a:pt x="92" y="52"/>
                </a:lnTo>
                <a:lnTo>
                  <a:pt x="97" y="52"/>
                </a:lnTo>
                <a:lnTo>
                  <a:pt x="103" y="52"/>
                </a:lnTo>
                <a:lnTo>
                  <a:pt x="113" y="52"/>
                </a:lnTo>
                <a:lnTo>
                  <a:pt x="118" y="52"/>
                </a:lnTo>
                <a:lnTo>
                  <a:pt x="123" y="52"/>
                </a:lnTo>
                <a:lnTo>
                  <a:pt x="128" y="46"/>
                </a:lnTo>
                <a:lnTo>
                  <a:pt x="139" y="29"/>
                </a:lnTo>
                <a:lnTo>
                  <a:pt x="144" y="17"/>
                </a:lnTo>
                <a:lnTo>
                  <a:pt x="144" y="12"/>
                </a:lnTo>
                <a:lnTo>
                  <a:pt x="149" y="12"/>
                </a:lnTo>
                <a:lnTo>
                  <a:pt x="165" y="6"/>
                </a:lnTo>
                <a:lnTo>
                  <a:pt x="170" y="6"/>
                </a:lnTo>
                <a:lnTo>
                  <a:pt x="170" y="12"/>
                </a:lnTo>
                <a:lnTo>
                  <a:pt x="165" y="12"/>
                </a:lnTo>
                <a:lnTo>
                  <a:pt x="170" y="12"/>
                </a:lnTo>
                <a:lnTo>
                  <a:pt x="175" y="17"/>
                </a:lnTo>
                <a:lnTo>
                  <a:pt x="180" y="17"/>
                </a:lnTo>
                <a:lnTo>
                  <a:pt x="180" y="12"/>
                </a:lnTo>
                <a:lnTo>
                  <a:pt x="195" y="6"/>
                </a:lnTo>
                <a:lnTo>
                  <a:pt x="201" y="0"/>
                </a:lnTo>
                <a:lnTo>
                  <a:pt x="206" y="0"/>
                </a:lnTo>
                <a:lnTo>
                  <a:pt x="211" y="0"/>
                </a:lnTo>
                <a:lnTo>
                  <a:pt x="211" y="6"/>
                </a:lnTo>
                <a:lnTo>
                  <a:pt x="216" y="6"/>
                </a:lnTo>
                <a:lnTo>
                  <a:pt x="221" y="6"/>
                </a:lnTo>
                <a:lnTo>
                  <a:pt x="226" y="6"/>
                </a:lnTo>
                <a:lnTo>
                  <a:pt x="242" y="6"/>
                </a:lnTo>
                <a:lnTo>
                  <a:pt x="262" y="17"/>
                </a:lnTo>
                <a:lnTo>
                  <a:pt x="278" y="17"/>
                </a:lnTo>
                <a:lnTo>
                  <a:pt x="283" y="29"/>
                </a:lnTo>
                <a:lnTo>
                  <a:pt x="288" y="34"/>
                </a:lnTo>
                <a:lnTo>
                  <a:pt x="299" y="34"/>
                </a:lnTo>
                <a:lnTo>
                  <a:pt x="304" y="29"/>
                </a:lnTo>
                <a:lnTo>
                  <a:pt x="309" y="29"/>
                </a:lnTo>
                <a:lnTo>
                  <a:pt x="314" y="29"/>
                </a:lnTo>
                <a:lnTo>
                  <a:pt x="319" y="29"/>
                </a:lnTo>
                <a:lnTo>
                  <a:pt x="319" y="34"/>
                </a:lnTo>
                <a:lnTo>
                  <a:pt x="324" y="34"/>
                </a:lnTo>
                <a:lnTo>
                  <a:pt x="329" y="29"/>
                </a:lnTo>
                <a:lnTo>
                  <a:pt x="329" y="34"/>
                </a:lnTo>
                <a:lnTo>
                  <a:pt x="335" y="34"/>
                </a:lnTo>
                <a:lnTo>
                  <a:pt x="340" y="34"/>
                </a:lnTo>
                <a:lnTo>
                  <a:pt x="345" y="40"/>
                </a:lnTo>
                <a:lnTo>
                  <a:pt x="350" y="46"/>
                </a:lnTo>
                <a:lnTo>
                  <a:pt x="345" y="52"/>
                </a:lnTo>
                <a:lnTo>
                  <a:pt x="340" y="57"/>
                </a:lnTo>
                <a:lnTo>
                  <a:pt x="335" y="57"/>
                </a:lnTo>
                <a:lnTo>
                  <a:pt x="324" y="69"/>
                </a:lnTo>
                <a:lnTo>
                  <a:pt x="319" y="69"/>
                </a:lnTo>
                <a:lnTo>
                  <a:pt x="324" y="74"/>
                </a:lnTo>
                <a:lnTo>
                  <a:pt x="335" y="80"/>
                </a:lnTo>
                <a:lnTo>
                  <a:pt x="345" y="74"/>
                </a:lnTo>
                <a:lnTo>
                  <a:pt x="350" y="80"/>
                </a:lnTo>
                <a:lnTo>
                  <a:pt x="355" y="74"/>
                </a:lnTo>
                <a:lnTo>
                  <a:pt x="360" y="86"/>
                </a:lnTo>
                <a:lnTo>
                  <a:pt x="366" y="80"/>
                </a:lnTo>
                <a:lnTo>
                  <a:pt x="366" y="74"/>
                </a:lnTo>
                <a:lnTo>
                  <a:pt x="366" y="69"/>
                </a:lnTo>
                <a:lnTo>
                  <a:pt x="366" y="63"/>
                </a:lnTo>
                <a:lnTo>
                  <a:pt x="376" y="63"/>
                </a:lnTo>
                <a:lnTo>
                  <a:pt x="386" y="57"/>
                </a:lnTo>
                <a:lnTo>
                  <a:pt x="391" y="57"/>
                </a:lnTo>
                <a:lnTo>
                  <a:pt x="391" y="52"/>
                </a:lnTo>
                <a:lnTo>
                  <a:pt x="386" y="46"/>
                </a:lnTo>
                <a:lnTo>
                  <a:pt x="376" y="34"/>
                </a:lnTo>
                <a:lnTo>
                  <a:pt x="381" y="29"/>
                </a:lnTo>
                <a:lnTo>
                  <a:pt x="386" y="29"/>
                </a:lnTo>
                <a:lnTo>
                  <a:pt x="386" y="23"/>
                </a:lnTo>
                <a:lnTo>
                  <a:pt x="386" y="17"/>
                </a:lnTo>
                <a:lnTo>
                  <a:pt x="386" y="12"/>
                </a:lnTo>
                <a:lnTo>
                  <a:pt x="386" y="6"/>
                </a:lnTo>
                <a:lnTo>
                  <a:pt x="391" y="6"/>
                </a:lnTo>
                <a:lnTo>
                  <a:pt x="396" y="12"/>
                </a:lnTo>
                <a:lnTo>
                  <a:pt x="407" y="23"/>
                </a:lnTo>
                <a:lnTo>
                  <a:pt x="412" y="29"/>
                </a:lnTo>
                <a:lnTo>
                  <a:pt x="417" y="34"/>
                </a:lnTo>
                <a:lnTo>
                  <a:pt x="422" y="34"/>
                </a:lnTo>
                <a:lnTo>
                  <a:pt x="422" y="40"/>
                </a:lnTo>
                <a:lnTo>
                  <a:pt x="427" y="40"/>
                </a:lnTo>
                <a:lnTo>
                  <a:pt x="433" y="40"/>
                </a:lnTo>
                <a:lnTo>
                  <a:pt x="433" y="46"/>
                </a:lnTo>
                <a:lnTo>
                  <a:pt x="438" y="52"/>
                </a:lnTo>
                <a:lnTo>
                  <a:pt x="443" y="57"/>
                </a:lnTo>
                <a:lnTo>
                  <a:pt x="453" y="63"/>
                </a:lnTo>
                <a:lnTo>
                  <a:pt x="438" y="80"/>
                </a:lnTo>
                <a:lnTo>
                  <a:pt x="443" y="86"/>
                </a:lnTo>
                <a:lnTo>
                  <a:pt x="438" y="91"/>
                </a:lnTo>
                <a:lnTo>
                  <a:pt x="453" y="97"/>
                </a:lnTo>
                <a:lnTo>
                  <a:pt x="448" y="103"/>
                </a:lnTo>
                <a:lnTo>
                  <a:pt x="443" y="109"/>
                </a:lnTo>
                <a:lnTo>
                  <a:pt x="438" y="109"/>
                </a:lnTo>
                <a:lnTo>
                  <a:pt x="433" y="109"/>
                </a:lnTo>
                <a:lnTo>
                  <a:pt x="433" y="114"/>
                </a:lnTo>
                <a:lnTo>
                  <a:pt x="427" y="114"/>
                </a:lnTo>
                <a:lnTo>
                  <a:pt x="412" y="109"/>
                </a:lnTo>
                <a:lnTo>
                  <a:pt x="412" y="103"/>
                </a:lnTo>
                <a:lnTo>
                  <a:pt x="407" y="109"/>
                </a:lnTo>
                <a:lnTo>
                  <a:pt x="402" y="103"/>
                </a:lnTo>
                <a:lnTo>
                  <a:pt x="402" y="109"/>
                </a:lnTo>
                <a:lnTo>
                  <a:pt x="402" y="114"/>
                </a:lnTo>
                <a:lnTo>
                  <a:pt x="407" y="114"/>
                </a:lnTo>
                <a:lnTo>
                  <a:pt x="412" y="120"/>
                </a:lnTo>
                <a:lnTo>
                  <a:pt x="417" y="126"/>
                </a:lnTo>
                <a:lnTo>
                  <a:pt x="412" y="131"/>
                </a:lnTo>
                <a:lnTo>
                  <a:pt x="407" y="131"/>
                </a:lnTo>
                <a:lnTo>
                  <a:pt x="402" y="131"/>
                </a:lnTo>
                <a:lnTo>
                  <a:pt x="396" y="126"/>
                </a:lnTo>
                <a:lnTo>
                  <a:pt x="391" y="126"/>
                </a:lnTo>
                <a:lnTo>
                  <a:pt x="386" y="120"/>
                </a:lnTo>
                <a:lnTo>
                  <a:pt x="386" y="126"/>
                </a:lnTo>
                <a:lnTo>
                  <a:pt x="381" y="126"/>
                </a:lnTo>
                <a:lnTo>
                  <a:pt x="376" y="126"/>
                </a:lnTo>
                <a:lnTo>
                  <a:pt x="381" y="120"/>
                </a:lnTo>
                <a:lnTo>
                  <a:pt x="381" y="114"/>
                </a:lnTo>
                <a:lnTo>
                  <a:pt x="381" y="109"/>
                </a:lnTo>
                <a:lnTo>
                  <a:pt x="376" y="109"/>
                </a:lnTo>
                <a:lnTo>
                  <a:pt x="376" y="114"/>
                </a:lnTo>
                <a:lnTo>
                  <a:pt x="371" y="114"/>
                </a:lnTo>
                <a:lnTo>
                  <a:pt x="366" y="109"/>
                </a:lnTo>
                <a:lnTo>
                  <a:pt x="366" y="114"/>
                </a:lnTo>
                <a:lnTo>
                  <a:pt x="360" y="114"/>
                </a:lnTo>
                <a:lnTo>
                  <a:pt x="355" y="114"/>
                </a:lnTo>
                <a:lnTo>
                  <a:pt x="355" y="126"/>
                </a:lnTo>
                <a:lnTo>
                  <a:pt x="360" y="126"/>
                </a:lnTo>
                <a:lnTo>
                  <a:pt x="350" y="137"/>
                </a:lnTo>
                <a:lnTo>
                  <a:pt x="355" y="137"/>
                </a:lnTo>
                <a:lnTo>
                  <a:pt x="360" y="137"/>
                </a:lnTo>
                <a:lnTo>
                  <a:pt x="360" y="143"/>
                </a:lnTo>
                <a:lnTo>
                  <a:pt x="360" y="148"/>
                </a:lnTo>
                <a:lnTo>
                  <a:pt x="360" y="154"/>
                </a:lnTo>
                <a:lnTo>
                  <a:pt x="366" y="165"/>
                </a:lnTo>
                <a:lnTo>
                  <a:pt x="376" y="171"/>
                </a:lnTo>
                <a:lnTo>
                  <a:pt x="381" y="165"/>
                </a:lnTo>
                <a:lnTo>
                  <a:pt x="381" y="171"/>
                </a:lnTo>
                <a:lnTo>
                  <a:pt x="386" y="171"/>
                </a:lnTo>
                <a:lnTo>
                  <a:pt x="396" y="183"/>
                </a:lnTo>
                <a:lnTo>
                  <a:pt x="402" y="194"/>
                </a:lnTo>
                <a:lnTo>
                  <a:pt x="402" y="205"/>
                </a:lnTo>
                <a:lnTo>
                  <a:pt x="407" y="211"/>
                </a:lnTo>
                <a:lnTo>
                  <a:pt x="412" y="217"/>
                </a:lnTo>
                <a:lnTo>
                  <a:pt x="417" y="217"/>
                </a:lnTo>
                <a:lnTo>
                  <a:pt x="422" y="217"/>
                </a:lnTo>
                <a:lnTo>
                  <a:pt x="427" y="217"/>
                </a:lnTo>
                <a:lnTo>
                  <a:pt x="427" y="222"/>
                </a:lnTo>
                <a:lnTo>
                  <a:pt x="422" y="228"/>
                </a:lnTo>
                <a:lnTo>
                  <a:pt x="422" y="251"/>
                </a:lnTo>
                <a:lnTo>
                  <a:pt x="407" y="257"/>
                </a:lnTo>
                <a:lnTo>
                  <a:pt x="412" y="268"/>
                </a:lnTo>
                <a:lnTo>
                  <a:pt x="407" y="274"/>
                </a:lnTo>
                <a:lnTo>
                  <a:pt x="412" y="274"/>
                </a:lnTo>
                <a:lnTo>
                  <a:pt x="427" y="262"/>
                </a:lnTo>
                <a:lnTo>
                  <a:pt x="433" y="262"/>
                </a:lnTo>
                <a:lnTo>
                  <a:pt x="448" y="262"/>
                </a:lnTo>
                <a:lnTo>
                  <a:pt x="453" y="262"/>
                </a:lnTo>
                <a:lnTo>
                  <a:pt x="458" y="262"/>
                </a:lnTo>
                <a:lnTo>
                  <a:pt x="469" y="257"/>
                </a:lnTo>
                <a:lnTo>
                  <a:pt x="479" y="251"/>
                </a:lnTo>
                <a:lnTo>
                  <a:pt x="479" y="245"/>
                </a:lnTo>
                <a:lnTo>
                  <a:pt x="479" y="240"/>
                </a:lnTo>
                <a:lnTo>
                  <a:pt x="479" y="234"/>
                </a:lnTo>
                <a:lnTo>
                  <a:pt x="484" y="228"/>
                </a:lnTo>
                <a:lnTo>
                  <a:pt x="484" y="234"/>
                </a:lnTo>
                <a:lnTo>
                  <a:pt x="489" y="234"/>
                </a:lnTo>
                <a:lnTo>
                  <a:pt x="494" y="228"/>
                </a:lnTo>
                <a:lnTo>
                  <a:pt x="500" y="228"/>
                </a:lnTo>
                <a:lnTo>
                  <a:pt x="500" y="234"/>
                </a:lnTo>
                <a:lnTo>
                  <a:pt x="505" y="234"/>
                </a:lnTo>
                <a:lnTo>
                  <a:pt x="510" y="245"/>
                </a:lnTo>
                <a:lnTo>
                  <a:pt x="500" y="245"/>
                </a:lnTo>
                <a:lnTo>
                  <a:pt x="494" y="245"/>
                </a:lnTo>
                <a:lnTo>
                  <a:pt x="494" y="251"/>
                </a:lnTo>
                <a:lnTo>
                  <a:pt x="500" y="251"/>
                </a:lnTo>
                <a:lnTo>
                  <a:pt x="505" y="251"/>
                </a:lnTo>
                <a:lnTo>
                  <a:pt x="515" y="251"/>
                </a:lnTo>
                <a:lnTo>
                  <a:pt x="520" y="251"/>
                </a:lnTo>
                <a:lnTo>
                  <a:pt x="525" y="251"/>
                </a:lnTo>
                <a:lnTo>
                  <a:pt x="525" y="262"/>
                </a:lnTo>
                <a:lnTo>
                  <a:pt x="525" y="268"/>
                </a:lnTo>
                <a:lnTo>
                  <a:pt x="525" y="279"/>
                </a:lnTo>
                <a:lnTo>
                  <a:pt x="525" y="285"/>
                </a:lnTo>
                <a:lnTo>
                  <a:pt x="520" y="291"/>
                </a:lnTo>
                <a:lnTo>
                  <a:pt x="520" y="308"/>
                </a:lnTo>
                <a:lnTo>
                  <a:pt x="525" y="308"/>
                </a:lnTo>
                <a:lnTo>
                  <a:pt x="531" y="314"/>
                </a:lnTo>
                <a:lnTo>
                  <a:pt x="536" y="325"/>
                </a:lnTo>
                <a:lnTo>
                  <a:pt x="536" y="331"/>
                </a:lnTo>
                <a:lnTo>
                  <a:pt x="531" y="331"/>
                </a:lnTo>
                <a:lnTo>
                  <a:pt x="525" y="336"/>
                </a:lnTo>
                <a:lnTo>
                  <a:pt x="520" y="336"/>
                </a:lnTo>
                <a:lnTo>
                  <a:pt x="515" y="331"/>
                </a:lnTo>
                <a:lnTo>
                  <a:pt x="510" y="331"/>
                </a:lnTo>
                <a:lnTo>
                  <a:pt x="510" y="336"/>
                </a:lnTo>
                <a:lnTo>
                  <a:pt x="505" y="342"/>
                </a:lnTo>
                <a:lnTo>
                  <a:pt x="494" y="342"/>
                </a:lnTo>
                <a:lnTo>
                  <a:pt x="484" y="348"/>
                </a:lnTo>
                <a:lnTo>
                  <a:pt x="489" y="353"/>
                </a:lnTo>
                <a:lnTo>
                  <a:pt x="489" y="359"/>
                </a:lnTo>
                <a:lnTo>
                  <a:pt x="494" y="371"/>
                </a:lnTo>
                <a:lnTo>
                  <a:pt x="494" y="376"/>
                </a:lnTo>
                <a:lnTo>
                  <a:pt x="494" y="382"/>
                </a:lnTo>
                <a:lnTo>
                  <a:pt x="479" y="405"/>
                </a:lnTo>
                <a:lnTo>
                  <a:pt x="474" y="410"/>
                </a:lnTo>
                <a:lnTo>
                  <a:pt x="469" y="416"/>
                </a:lnTo>
                <a:lnTo>
                  <a:pt x="464" y="416"/>
                </a:lnTo>
                <a:lnTo>
                  <a:pt x="453" y="422"/>
                </a:lnTo>
                <a:lnTo>
                  <a:pt x="448" y="428"/>
                </a:lnTo>
                <a:close/>
              </a:path>
            </a:pathLst>
          </a:custGeom>
          <a:solidFill>
            <a:srgbClr val="00B0F0">
              <a:alpha val="36862"/>
            </a:srgb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90873" tIns="45432" rIns="90873" bIns="45432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55" name="Freeform 14"/>
          <p:cNvSpPr>
            <a:spLocks/>
          </p:cNvSpPr>
          <p:nvPr/>
        </p:nvSpPr>
        <p:spPr bwMode="auto">
          <a:xfrm>
            <a:off x="1514475" y="4283075"/>
            <a:ext cx="790575" cy="990600"/>
          </a:xfrm>
          <a:custGeom>
            <a:avLst/>
            <a:gdLst>
              <a:gd name="T0" fmla="*/ 2147483646 w 572"/>
              <a:gd name="T1" fmla="*/ 2147483646 h 689"/>
              <a:gd name="T2" fmla="*/ 2147483646 w 572"/>
              <a:gd name="T3" fmla="*/ 2147483646 h 689"/>
              <a:gd name="T4" fmla="*/ 2147483646 w 572"/>
              <a:gd name="T5" fmla="*/ 2147483646 h 689"/>
              <a:gd name="T6" fmla="*/ 2147483646 w 572"/>
              <a:gd name="T7" fmla="*/ 2147483646 h 689"/>
              <a:gd name="T8" fmla="*/ 2147483646 w 572"/>
              <a:gd name="T9" fmla="*/ 2147483646 h 689"/>
              <a:gd name="T10" fmla="*/ 2147483646 w 572"/>
              <a:gd name="T11" fmla="*/ 2147483646 h 689"/>
              <a:gd name="T12" fmla="*/ 2147483646 w 572"/>
              <a:gd name="T13" fmla="*/ 2147483646 h 689"/>
              <a:gd name="T14" fmla="*/ 2147483646 w 572"/>
              <a:gd name="T15" fmla="*/ 2147483646 h 689"/>
              <a:gd name="T16" fmla="*/ 2147483646 w 572"/>
              <a:gd name="T17" fmla="*/ 2147483646 h 689"/>
              <a:gd name="T18" fmla="*/ 2147483646 w 572"/>
              <a:gd name="T19" fmla="*/ 2147483646 h 689"/>
              <a:gd name="T20" fmla="*/ 2147483646 w 572"/>
              <a:gd name="T21" fmla="*/ 2147483646 h 689"/>
              <a:gd name="T22" fmla="*/ 2147483646 w 572"/>
              <a:gd name="T23" fmla="*/ 2147483646 h 689"/>
              <a:gd name="T24" fmla="*/ 2147483646 w 572"/>
              <a:gd name="T25" fmla="*/ 2147483646 h 689"/>
              <a:gd name="T26" fmla="*/ 2147483646 w 572"/>
              <a:gd name="T27" fmla="*/ 2147483646 h 689"/>
              <a:gd name="T28" fmla="*/ 2147483646 w 572"/>
              <a:gd name="T29" fmla="*/ 2147483646 h 689"/>
              <a:gd name="T30" fmla="*/ 2147483646 w 572"/>
              <a:gd name="T31" fmla="*/ 2147483646 h 689"/>
              <a:gd name="T32" fmla="*/ 2147483646 w 572"/>
              <a:gd name="T33" fmla="*/ 2147483646 h 689"/>
              <a:gd name="T34" fmla="*/ 2147483646 w 572"/>
              <a:gd name="T35" fmla="*/ 2147483646 h 689"/>
              <a:gd name="T36" fmla="*/ 2147483646 w 572"/>
              <a:gd name="T37" fmla="*/ 2147483646 h 689"/>
              <a:gd name="T38" fmla="*/ 2147483646 w 572"/>
              <a:gd name="T39" fmla="*/ 2147483646 h 689"/>
              <a:gd name="T40" fmla="*/ 2147483646 w 572"/>
              <a:gd name="T41" fmla="*/ 2147483646 h 689"/>
              <a:gd name="T42" fmla="*/ 2147483646 w 572"/>
              <a:gd name="T43" fmla="*/ 2147483646 h 689"/>
              <a:gd name="T44" fmla="*/ 2147483646 w 572"/>
              <a:gd name="T45" fmla="*/ 2147483646 h 689"/>
              <a:gd name="T46" fmla="*/ 2147483646 w 572"/>
              <a:gd name="T47" fmla="*/ 2147483646 h 689"/>
              <a:gd name="T48" fmla="*/ 2147483646 w 572"/>
              <a:gd name="T49" fmla="*/ 2147483646 h 689"/>
              <a:gd name="T50" fmla="*/ 2147483646 w 572"/>
              <a:gd name="T51" fmla="*/ 2147483646 h 689"/>
              <a:gd name="T52" fmla="*/ 2147483646 w 572"/>
              <a:gd name="T53" fmla="*/ 2147483646 h 689"/>
              <a:gd name="T54" fmla="*/ 2147483646 w 572"/>
              <a:gd name="T55" fmla="*/ 2147483646 h 689"/>
              <a:gd name="T56" fmla="*/ 2147483646 w 572"/>
              <a:gd name="T57" fmla="*/ 2147483646 h 689"/>
              <a:gd name="T58" fmla="*/ 2147483646 w 572"/>
              <a:gd name="T59" fmla="*/ 2147483646 h 689"/>
              <a:gd name="T60" fmla="*/ 2147483646 w 572"/>
              <a:gd name="T61" fmla="*/ 2147483646 h 689"/>
              <a:gd name="T62" fmla="*/ 2147483646 w 572"/>
              <a:gd name="T63" fmla="*/ 2147483646 h 689"/>
              <a:gd name="T64" fmla="*/ 2147483646 w 572"/>
              <a:gd name="T65" fmla="*/ 2147483646 h 689"/>
              <a:gd name="T66" fmla="*/ 2147483646 w 572"/>
              <a:gd name="T67" fmla="*/ 2147483646 h 689"/>
              <a:gd name="T68" fmla="*/ 2147483646 w 572"/>
              <a:gd name="T69" fmla="*/ 2147483646 h 689"/>
              <a:gd name="T70" fmla="*/ 2147483646 w 572"/>
              <a:gd name="T71" fmla="*/ 2147483646 h 689"/>
              <a:gd name="T72" fmla="*/ 2147483646 w 572"/>
              <a:gd name="T73" fmla="*/ 2147483646 h 689"/>
              <a:gd name="T74" fmla="*/ 2147483646 w 572"/>
              <a:gd name="T75" fmla="*/ 2147483646 h 689"/>
              <a:gd name="T76" fmla="*/ 2147483646 w 572"/>
              <a:gd name="T77" fmla="*/ 2147483646 h 689"/>
              <a:gd name="T78" fmla="*/ 2147483646 w 572"/>
              <a:gd name="T79" fmla="*/ 2147483646 h 689"/>
              <a:gd name="T80" fmla="*/ 2147483646 w 572"/>
              <a:gd name="T81" fmla="*/ 2147483646 h 689"/>
              <a:gd name="T82" fmla="*/ 2147483646 w 572"/>
              <a:gd name="T83" fmla="*/ 2147483646 h 689"/>
              <a:gd name="T84" fmla="*/ 2147483646 w 572"/>
              <a:gd name="T85" fmla="*/ 2147483646 h 689"/>
              <a:gd name="T86" fmla="*/ 2147483646 w 572"/>
              <a:gd name="T87" fmla="*/ 2147483646 h 689"/>
              <a:gd name="T88" fmla="*/ 2147483646 w 572"/>
              <a:gd name="T89" fmla="*/ 2147483646 h 689"/>
              <a:gd name="T90" fmla="*/ 2147483646 w 572"/>
              <a:gd name="T91" fmla="*/ 2147483646 h 689"/>
              <a:gd name="T92" fmla="*/ 2147483646 w 572"/>
              <a:gd name="T93" fmla="*/ 2147483646 h 689"/>
              <a:gd name="T94" fmla="*/ 2147483646 w 572"/>
              <a:gd name="T95" fmla="*/ 2147483646 h 689"/>
              <a:gd name="T96" fmla="*/ 2147483646 w 572"/>
              <a:gd name="T97" fmla="*/ 2147483646 h 689"/>
              <a:gd name="T98" fmla="*/ 2147483646 w 572"/>
              <a:gd name="T99" fmla="*/ 2147483646 h 689"/>
              <a:gd name="T100" fmla="*/ 2147483646 w 572"/>
              <a:gd name="T101" fmla="*/ 2147483646 h 689"/>
              <a:gd name="T102" fmla="*/ 2147483646 w 572"/>
              <a:gd name="T103" fmla="*/ 2147483646 h 689"/>
              <a:gd name="T104" fmla="*/ 2147483646 w 572"/>
              <a:gd name="T105" fmla="*/ 2147483646 h 689"/>
              <a:gd name="T106" fmla="*/ 2147483646 w 572"/>
              <a:gd name="T107" fmla="*/ 2147483646 h 689"/>
              <a:gd name="T108" fmla="*/ 2147483646 w 572"/>
              <a:gd name="T109" fmla="*/ 2147483646 h 689"/>
              <a:gd name="T110" fmla="*/ 2147483646 w 572"/>
              <a:gd name="T111" fmla="*/ 2147483646 h 68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572"/>
              <a:gd name="T169" fmla="*/ 0 h 689"/>
              <a:gd name="T170" fmla="*/ 572 w 572"/>
              <a:gd name="T171" fmla="*/ 689 h 68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572" h="689">
                <a:moveTo>
                  <a:pt x="293" y="6"/>
                </a:moveTo>
                <a:lnTo>
                  <a:pt x="299" y="6"/>
                </a:lnTo>
                <a:lnTo>
                  <a:pt x="309" y="0"/>
                </a:lnTo>
                <a:lnTo>
                  <a:pt x="314" y="0"/>
                </a:lnTo>
                <a:lnTo>
                  <a:pt x="314" y="6"/>
                </a:lnTo>
                <a:lnTo>
                  <a:pt x="319" y="6"/>
                </a:lnTo>
                <a:lnTo>
                  <a:pt x="319" y="11"/>
                </a:lnTo>
                <a:lnTo>
                  <a:pt x="324" y="11"/>
                </a:lnTo>
                <a:lnTo>
                  <a:pt x="329" y="11"/>
                </a:lnTo>
                <a:lnTo>
                  <a:pt x="329" y="17"/>
                </a:lnTo>
                <a:lnTo>
                  <a:pt x="396" y="17"/>
                </a:lnTo>
                <a:lnTo>
                  <a:pt x="402" y="23"/>
                </a:lnTo>
                <a:lnTo>
                  <a:pt x="402" y="34"/>
                </a:lnTo>
                <a:lnTo>
                  <a:pt x="402" y="57"/>
                </a:lnTo>
                <a:lnTo>
                  <a:pt x="396" y="63"/>
                </a:lnTo>
                <a:lnTo>
                  <a:pt x="396" y="68"/>
                </a:lnTo>
                <a:lnTo>
                  <a:pt x="422" y="63"/>
                </a:lnTo>
                <a:lnTo>
                  <a:pt x="427" y="68"/>
                </a:lnTo>
                <a:lnTo>
                  <a:pt x="443" y="68"/>
                </a:lnTo>
                <a:lnTo>
                  <a:pt x="458" y="68"/>
                </a:lnTo>
                <a:lnTo>
                  <a:pt x="458" y="74"/>
                </a:lnTo>
                <a:lnTo>
                  <a:pt x="458" y="80"/>
                </a:lnTo>
                <a:lnTo>
                  <a:pt x="448" y="102"/>
                </a:lnTo>
                <a:lnTo>
                  <a:pt x="453" y="108"/>
                </a:lnTo>
                <a:lnTo>
                  <a:pt x="489" y="120"/>
                </a:lnTo>
                <a:lnTo>
                  <a:pt x="489" y="137"/>
                </a:lnTo>
                <a:lnTo>
                  <a:pt x="500" y="148"/>
                </a:lnTo>
                <a:lnTo>
                  <a:pt x="500" y="154"/>
                </a:lnTo>
                <a:lnTo>
                  <a:pt x="515" y="177"/>
                </a:lnTo>
                <a:lnTo>
                  <a:pt x="515" y="194"/>
                </a:lnTo>
                <a:lnTo>
                  <a:pt x="510" y="234"/>
                </a:lnTo>
                <a:lnTo>
                  <a:pt x="510" y="239"/>
                </a:lnTo>
                <a:lnTo>
                  <a:pt x="515" y="239"/>
                </a:lnTo>
                <a:lnTo>
                  <a:pt x="546" y="222"/>
                </a:lnTo>
                <a:lnTo>
                  <a:pt x="572" y="222"/>
                </a:lnTo>
                <a:lnTo>
                  <a:pt x="572" y="256"/>
                </a:lnTo>
                <a:lnTo>
                  <a:pt x="567" y="256"/>
                </a:lnTo>
                <a:lnTo>
                  <a:pt x="551" y="256"/>
                </a:lnTo>
                <a:lnTo>
                  <a:pt x="551" y="268"/>
                </a:lnTo>
                <a:lnTo>
                  <a:pt x="551" y="273"/>
                </a:lnTo>
                <a:lnTo>
                  <a:pt x="551" y="279"/>
                </a:lnTo>
                <a:lnTo>
                  <a:pt x="546" y="285"/>
                </a:lnTo>
                <a:lnTo>
                  <a:pt x="541" y="290"/>
                </a:lnTo>
                <a:lnTo>
                  <a:pt x="536" y="290"/>
                </a:lnTo>
                <a:lnTo>
                  <a:pt x="536" y="296"/>
                </a:lnTo>
                <a:lnTo>
                  <a:pt x="520" y="296"/>
                </a:lnTo>
                <a:lnTo>
                  <a:pt x="505" y="290"/>
                </a:lnTo>
                <a:lnTo>
                  <a:pt x="479" y="313"/>
                </a:lnTo>
                <a:lnTo>
                  <a:pt x="464" y="325"/>
                </a:lnTo>
                <a:lnTo>
                  <a:pt x="458" y="325"/>
                </a:lnTo>
                <a:lnTo>
                  <a:pt x="453" y="325"/>
                </a:lnTo>
                <a:lnTo>
                  <a:pt x="453" y="347"/>
                </a:lnTo>
                <a:lnTo>
                  <a:pt x="458" y="342"/>
                </a:lnTo>
                <a:lnTo>
                  <a:pt x="464" y="336"/>
                </a:lnTo>
                <a:lnTo>
                  <a:pt x="464" y="342"/>
                </a:lnTo>
                <a:lnTo>
                  <a:pt x="469" y="347"/>
                </a:lnTo>
                <a:lnTo>
                  <a:pt x="484" y="370"/>
                </a:lnTo>
                <a:lnTo>
                  <a:pt x="500" y="353"/>
                </a:lnTo>
                <a:lnTo>
                  <a:pt x="510" y="370"/>
                </a:lnTo>
                <a:lnTo>
                  <a:pt x="510" y="376"/>
                </a:lnTo>
                <a:lnTo>
                  <a:pt x="515" y="376"/>
                </a:lnTo>
                <a:lnTo>
                  <a:pt x="515" y="382"/>
                </a:lnTo>
                <a:lnTo>
                  <a:pt x="510" y="382"/>
                </a:lnTo>
                <a:lnTo>
                  <a:pt x="505" y="382"/>
                </a:lnTo>
                <a:lnTo>
                  <a:pt x="505" y="387"/>
                </a:lnTo>
                <a:lnTo>
                  <a:pt x="510" y="393"/>
                </a:lnTo>
                <a:lnTo>
                  <a:pt x="510" y="399"/>
                </a:lnTo>
                <a:lnTo>
                  <a:pt x="505" y="399"/>
                </a:lnTo>
                <a:lnTo>
                  <a:pt x="500" y="404"/>
                </a:lnTo>
                <a:lnTo>
                  <a:pt x="500" y="410"/>
                </a:lnTo>
                <a:lnTo>
                  <a:pt x="510" y="427"/>
                </a:lnTo>
                <a:lnTo>
                  <a:pt x="510" y="433"/>
                </a:lnTo>
                <a:lnTo>
                  <a:pt x="510" y="439"/>
                </a:lnTo>
                <a:lnTo>
                  <a:pt x="510" y="444"/>
                </a:lnTo>
                <a:lnTo>
                  <a:pt x="510" y="450"/>
                </a:lnTo>
                <a:lnTo>
                  <a:pt x="510" y="456"/>
                </a:lnTo>
                <a:lnTo>
                  <a:pt x="510" y="461"/>
                </a:lnTo>
                <a:lnTo>
                  <a:pt x="500" y="461"/>
                </a:lnTo>
                <a:lnTo>
                  <a:pt x="500" y="484"/>
                </a:lnTo>
                <a:lnTo>
                  <a:pt x="464" y="478"/>
                </a:lnTo>
                <a:lnTo>
                  <a:pt x="469" y="467"/>
                </a:lnTo>
                <a:lnTo>
                  <a:pt x="464" y="467"/>
                </a:lnTo>
                <a:lnTo>
                  <a:pt x="433" y="484"/>
                </a:lnTo>
                <a:lnTo>
                  <a:pt x="412" y="496"/>
                </a:lnTo>
                <a:lnTo>
                  <a:pt x="407" y="484"/>
                </a:lnTo>
                <a:lnTo>
                  <a:pt x="402" y="484"/>
                </a:lnTo>
                <a:lnTo>
                  <a:pt x="402" y="490"/>
                </a:lnTo>
                <a:lnTo>
                  <a:pt x="402" y="496"/>
                </a:lnTo>
                <a:lnTo>
                  <a:pt x="402" y="501"/>
                </a:lnTo>
                <a:lnTo>
                  <a:pt x="396" y="501"/>
                </a:lnTo>
                <a:lnTo>
                  <a:pt x="391" y="507"/>
                </a:lnTo>
                <a:lnTo>
                  <a:pt x="391" y="513"/>
                </a:lnTo>
                <a:lnTo>
                  <a:pt x="391" y="518"/>
                </a:lnTo>
                <a:lnTo>
                  <a:pt x="391" y="524"/>
                </a:lnTo>
                <a:lnTo>
                  <a:pt x="391" y="530"/>
                </a:lnTo>
                <a:lnTo>
                  <a:pt x="391" y="535"/>
                </a:lnTo>
                <a:lnTo>
                  <a:pt x="391" y="541"/>
                </a:lnTo>
                <a:lnTo>
                  <a:pt x="412" y="575"/>
                </a:lnTo>
                <a:lnTo>
                  <a:pt x="412" y="581"/>
                </a:lnTo>
                <a:lnTo>
                  <a:pt x="407" y="581"/>
                </a:lnTo>
                <a:lnTo>
                  <a:pt x="402" y="587"/>
                </a:lnTo>
                <a:lnTo>
                  <a:pt x="396" y="592"/>
                </a:lnTo>
                <a:lnTo>
                  <a:pt x="391" y="592"/>
                </a:lnTo>
                <a:lnTo>
                  <a:pt x="391" y="598"/>
                </a:lnTo>
                <a:lnTo>
                  <a:pt x="396" y="598"/>
                </a:lnTo>
                <a:lnTo>
                  <a:pt x="396" y="604"/>
                </a:lnTo>
                <a:lnTo>
                  <a:pt x="402" y="604"/>
                </a:lnTo>
                <a:lnTo>
                  <a:pt x="402" y="621"/>
                </a:lnTo>
                <a:lnTo>
                  <a:pt x="396" y="644"/>
                </a:lnTo>
                <a:lnTo>
                  <a:pt x="396" y="649"/>
                </a:lnTo>
                <a:lnTo>
                  <a:pt x="396" y="655"/>
                </a:lnTo>
                <a:lnTo>
                  <a:pt x="391" y="655"/>
                </a:lnTo>
                <a:lnTo>
                  <a:pt x="386" y="655"/>
                </a:lnTo>
                <a:lnTo>
                  <a:pt x="381" y="655"/>
                </a:lnTo>
                <a:lnTo>
                  <a:pt x="381" y="661"/>
                </a:lnTo>
                <a:lnTo>
                  <a:pt x="376" y="661"/>
                </a:lnTo>
                <a:lnTo>
                  <a:pt x="366" y="655"/>
                </a:lnTo>
                <a:lnTo>
                  <a:pt x="360" y="655"/>
                </a:lnTo>
                <a:lnTo>
                  <a:pt x="360" y="661"/>
                </a:lnTo>
                <a:lnTo>
                  <a:pt x="366" y="661"/>
                </a:lnTo>
                <a:lnTo>
                  <a:pt x="366" y="666"/>
                </a:lnTo>
                <a:lnTo>
                  <a:pt x="360" y="666"/>
                </a:lnTo>
                <a:lnTo>
                  <a:pt x="355" y="666"/>
                </a:lnTo>
                <a:lnTo>
                  <a:pt x="350" y="661"/>
                </a:lnTo>
                <a:lnTo>
                  <a:pt x="345" y="661"/>
                </a:lnTo>
                <a:lnTo>
                  <a:pt x="345" y="666"/>
                </a:lnTo>
                <a:lnTo>
                  <a:pt x="350" y="666"/>
                </a:lnTo>
                <a:lnTo>
                  <a:pt x="350" y="672"/>
                </a:lnTo>
                <a:lnTo>
                  <a:pt x="355" y="672"/>
                </a:lnTo>
                <a:lnTo>
                  <a:pt x="355" y="678"/>
                </a:lnTo>
                <a:lnTo>
                  <a:pt x="350" y="678"/>
                </a:lnTo>
                <a:lnTo>
                  <a:pt x="345" y="672"/>
                </a:lnTo>
                <a:lnTo>
                  <a:pt x="340" y="666"/>
                </a:lnTo>
                <a:lnTo>
                  <a:pt x="340" y="661"/>
                </a:lnTo>
                <a:lnTo>
                  <a:pt x="345" y="661"/>
                </a:lnTo>
                <a:lnTo>
                  <a:pt x="345" y="655"/>
                </a:lnTo>
                <a:lnTo>
                  <a:pt x="340" y="655"/>
                </a:lnTo>
                <a:lnTo>
                  <a:pt x="335" y="655"/>
                </a:lnTo>
                <a:lnTo>
                  <a:pt x="335" y="649"/>
                </a:lnTo>
                <a:lnTo>
                  <a:pt x="335" y="644"/>
                </a:lnTo>
                <a:lnTo>
                  <a:pt x="340" y="644"/>
                </a:lnTo>
                <a:lnTo>
                  <a:pt x="335" y="644"/>
                </a:lnTo>
                <a:lnTo>
                  <a:pt x="329" y="644"/>
                </a:lnTo>
                <a:lnTo>
                  <a:pt x="329" y="649"/>
                </a:lnTo>
                <a:lnTo>
                  <a:pt x="329" y="655"/>
                </a:lnTo>
                <a:lnTo>
                  <a:pt x="324" y="655"/>
                </a:lnTo>
                <a:lnTo>
                  <a:pt x="324" y="661"/>
                </a:lnTo>
                <a:lnTo>
                  <a:pt x="319" y="661"/>
                </a:lnTo>
                <a:lnTo>
                  <a:pt x="319" y="655"/>
                </a:lnTo>
                <a:lnTo>
                  <a:pt x="314" y="649"/>
                </a:lnTo>
                <a:lnTo>
                  <a:pt x="314" y="655"/>
                </a:lnTo>
                <a:lnTo>
                  <a:pt x="314" y="661"/>
                </a:lnTo>
                <a:lnTo>
                  <a:pt x="309" y="661"/>
                </a:lnTo>
                <a:lnTo>
                  <a:pt x="304" y="661"/>
                </a:lnTo>
                <a:lnTo>
                  <a:pt x="304" y="655"/>
                </a:lnTo>
                <a:lnTo>
                  <a:pt x="304" y="649"/>
                </a:lnTo>
                <a:lnTo>
                  <a:pt x="309" y="649"/>
                </a:lnTo>
                <a:lnTo>
                  <a:pt x="314" y="649"/>
                </a:lnTo>
                <a:lnTo>
                  <a:pt x="319" y="644"/>
                </a:lnTo>
                <a:lnTo>
                  <a:pt x="324" y="644"/>
                </a:lnTo>
                <a:lnTo>
                  <a:pt x="324" y="638"/>
                </a:lnTo>
                <a:lnTo>
                  <a:pt x="319" y="632"/>
                </a:lnTo>
                <a:lnTo>
                  <a:pt x="314" y="632"/>
                </a:lnTo>
                <a:lnTo>
                  <a:pt x="309" y="638"/>
                </a:lnTo>
                <a:lnTo>
                  <a:pt x="304" y="644"/>
                </a:lnTo>
                <a:lnTo>
                  <a:pt x="299" y="649"/>
                </a:lnTo>
                <a:lnTo>
                  <a:pt x="299" y="644"/>
                </a:lnTo>
                <a:lnTo>
                  <a:pt x="293" y="632"/>
                </a:lnTo>
                <a:lnTo>
                  <a:pt x="288" y="632"/>
                </a:lnTo>
                <a:lnTo>
                  <a:pt x="288" y="638"/>
                </a:lnTo>
                <a:lnTo>
                  <a:pt x="288" y="644"/>
                </a:lnTo>
                <a:lnTo>
                  <a:pt x="288" y="649"/>
                </a:lnTo>
                <a:lnTo>
                  <a:pt x="283" y="649"/>
                </a:lnTo>
                <a:lnTo>
                  <a:pt x="283" y="644"/>
                </a:lnTo>
                <a:lnTo>
                  <a:pt x="283" y="638"/>
                </a:lnTo>
                <a:lnTo>
                  <a:pt x="278" y="638"/>
                </a:lnTo>
                <a:lnTo>
                  <a:pt x="278" y="644"/>
                </a:lnTo>
                <a:lnTo>
                  <a:pt x="273" y="644"/>
                </a:lnTo>
                <a:lnTo>
                  <a:pt x="273" y="638"/>
                </a:lnTo>
                <a:lnTo>
                  <a:pt x="273" y="632"/>
                </a:lnTo>
                <a:lnTo>
                  <a:pt x="268" y="638"/>
                </a:lnTo>
                <a:lnTo>
                  <a:pt x="262" y="638"/>
                </a:lnTo>
                <a:lnTo>
                  <a:pt x="262" y="632"/>
                </a:lnTo>
                <a:lnTo>
                  <a:pt x="268" y="632"/>
                </a:lnTo>
                <a:lnTo>
                  <a:pt x="268" y="627"/>
                </a:lnTo>
                <a:lnTo>
                  <a:pt x="262" y="627"/>
                </a:lnTo>
                <a:lnTo>
                  <a:pt x="257" y="632"/>
                </a:lnTo>
                <a:lnTo>
                  <a:pt x="257" y="638"/>
                </a:lnTo>
                <a:lnTo>
                  <a:pt x="257" y="632"/>
                </a:lnTo>
                <a:lnTo>
                  <a:pt x="257" y="627"/>
                </a:lnTo>
                <a:lnTo>
                  <a:pt x="257" y="621"/>
                </a:lnTo>
                <a:lnTo>
                  <a:pt x="252" y="621"/>
                </a:lnTo>
                <a:lnTo>
                  <a:pt x="252" y="627"/>
                </a:lnTo>
                <a:lnTo>
                  <a:pt x="247" y="627"/>
                </a:lnTo>
                <a:lnTo>
                  <a:pt x="247" y="632"/>
                </a:lnTo>
                <a:lnTo>
                  <a:pt x="247" y="638"/>
                </a:lnTo>
                <a:lnTo>
                  <a:pt x="247" y="644"/>
                </a:lnTo>
                <a:lnTo>
                  <a:pt x="242" y="644"/>
                </a:lnTo>
                <a:lnTo>
                  <a:pt x="242" y="638"/>
                </a:lnTo>
                <a:lnTo>
                  <a:pt x="237" y="638"/>
                </a:lnTo>
                <a:lnTo>
                  <a:pt x="237" y="644"/>
                </a:lnTo>
                <a:lnTo>
                  <a:pt x="242" y="644"/>
                </a:lnTo>
                <a:lnTo>
                  <a:pt x="242" y="649"/>
                </a:lnTo>
                <a:lnTo>
                  <a:pt x="242" y="655"/>
                </a:lnTo>
                <a:lnTo>
                  <a:pt x="237" y="655"/>
                </a:lnTo>
                <a:lnTo>
                  <a:pt x="232" y="655"/>
                </a:lnTo>
                <a:lnTo>
                  <a:pt x="232" y="649"/>
                </a:lnTo>
                <a:lnTo>
                  <a:pt x="237" y="644"/>
                </a:lnTo>
                <a:lnTo>
                  <a:pt x="232" y="644"/>
                </a:lnTo>
                <a:lnTo>
                  <a:pt x="232" y="649"/>
                </a:lnTo>
                <a:lnTo>
                  <a:pt x="232" y="655"/>
                </a:lnTo>
                <a:lnTo>
                  <a:pt x="226" y="661"/>
                </a:lnTo>
                <a:lnTo>
                  <a:pt x="221" y="661"/>
                </a:lnTo>
                <a:lnTo>
                  <a:pt x="221" y="666"/>
                </a:lnTo>
                <a:lnTo>
                  <a:pt x="216" y="666"/>
                </a:lnTo>
                <a:lnTo>
                  <a:pt x="216" y="661"/>
                </a:lnTo>
                <a:lnTo>
                  <a:pt x="211" y="666"/>
                </a:lnTo>
                <a:lnTo>
                  <a:pt x="211" y="672"/>
                </a:lnTo>
                <a:lnTo>
                  <a:pt x="216" y="672"/>
                </a:lnTo>
                <a:lnTo>
                  <a:pt x="216" y="678"/>
                </a:lnTo>
                <a:lnTo>
                  <a:pt x="221" y="678"/>
                </a:lnTo>
                <a:lnTo>
                  <a:pt x="221" y="684"/>
                </a:lnTo>
                <a:lnTo>
                  <a:pt x="216" y="684"/>
                </a:lnTo>
                <a:lnTo>
                  <a:pt x="211" y="684"/>
                </a:lnTo>
                <a:lnTo>
                  <a:pt x="211" y="678"/>
                </a:lnTo>
                <a:lnTo>
                  <a:pt x="206" y="672"/>
                </a:lnTo>
                <a:lnTo>
                  <a:pt x="206" y="666"/>
                </a:lnTo>
                <a:lnTo>
                  <a:pt x="206" y="661"/>
                </a:lnTo>
                <a:lnTo>
                  <a:pt x="206" y="655"/>
                </a:lnTo>
                <a:lnTo>
                  <a:pt x="201" y="655"/>
                </a:lnTo>
                <a:lnTo>
                  <a:pt x="195" y="655"/>
                </a:lnTo>
                <a:lnTo>
                  <a:pt x="195" y="666"/>
                </a:lnTo>
                <a:lnTo>
                  <a:pt x="195" y="672"/>
                </a:lnTo>
                <a:lnTo>
                  <a:pt x="201" y="672"/>
                </a:lnTo>
                <a:lnTo>
                  <a:pt x="201" y="678"/>
                </a:lnTo>
                <a:lnTo>
                  <a:pt x="195" y="678"/>
                </a:lnTo>
                <a:lnTo>
                  <a:pt x="195" y="684"/>
                </a:lnTo>
                <a:lnTo>
                  <a:pt x="195" y="678"/>
                </a:lnTo>
                <a:lnTo>
                  <a:pt x="190" y="678"/>
                </a:lnTo>
                <a:lnTo>
                  <a:pt x="190" y="672"/>
                </a:lnTo>
                <a:lnTo>
                  <a:pt x="185" y="672"/>
                </a:lnTo>
                <a:lnTo>
                  <a:pt x="185" y="678"/>
                </a:lnTo>
                <a:lnTo>
                  <a:pt x="190" y="684"/>
                </a:lnTo>
                <a:lnTo>
                  <a:pt x="190" y="689"/>
                </a:lnTo>
                <a:lnTo>
                  <a:pt x="185" y="689"/>
                </a:lnTo>
                <a:lnTo>
                  <a:pt x="180" y="689"/>
                </a:lnTo>
                <a:lnTo>
                  <a:pt x="175" y="689"/>
                </a:lnTo>
                <a:lnTo>
                  <a:pt x="170" y="684"/>
                </a:lnTo>
                <a:lnTo>
                  <a:pt x="175" y="678"/>
                </a:lnTo>
                <a:lnTo>
                  <a:pt x="175" y="672"/>
                </a:lnTo>
                <a:lnTo>
                  <a:pt x="170" y="672"/>
                </a:lnTo>
                <a:lnTo>
                  <a:pt x="165" y="684"/>
                </a:lnTo>
                <a:lnTo>
                  <a:pt x="159" y="684"/>
                </a:lnTo>
                <a:lnTo>
                  <a:pt x="154" y="684"/>
                </a:lnTo>
                <a:lnTo>
                  <a:pt x="149" y="684"/>
                </a:lnTo>
                <a:lnTo>
                  <a:pt x="149" y="678"/>
                </a:lnTo>
                <a:lnTo>
                  <a:pt x="144" y="678"/>
                </a:lnTo>
                <a:lnTo>
                  <a:pt x="144" y="672"/>
                </a:lnTo>
                <a:lnTo>
                  <a:pt x="149" y="666"/>
                </a:lnTo>
                <a:lnTo>
                  <a:pt x="154" y="661"/>
                </a:lnTo>
                <a:lnTo>
                  <a:pt x="149" y="661"/>
                </a:lnTo>
                <a:lnTo>
                  <a:pt x="149" y="655"/>
                </a:lnTo>
                <a:lnTo>
                  <a:pt x="144" y="649"/>
                </a:lnTo>
                <a:lnTo>
                  <a:pt x="139" y="644"/>
                </a:lnTo>
                <a:lnTo>
                  <a:pt x="134" y="644"/>
                </a:lnTo>
                <a:lnTo>
                  <a:pt x="134" y="638"/>
                </a:lnTo>
                <a:lnTo>
                  <a:pt x="128" y="638"/>
                </a:lnTo>
                <a:lnTo>
                  <a:pt x="128" y="632"/>
                </a:lnTo>
                <a:lnTo>
                  <a:pt x="128" y="627"/>
                </a:lnTo>
                <a:lnTo>
                  <a:pt x="123" y="627"/>
                </a:lnTo>
                <a:lnTo>
                  <a:pt x="123" y="621"/>
                </a:lnTo>
                <a:lnTo>
                  <a:pt x="128" y="621"/>
                </a:lnTo>
                <a:lnTo>
                  <a:pt x="128" y="615"/>
                </a:lnTo>
                <a:lnTo>
                  <a:pt x="123" y="609"/>
                </a:lnTo>
                <a:lnTo>
                  <a:pt x="123" y="604"/>
                </a:lnTo>
                <a:lnTo>
                  <a:pt x="123" y="598"/>
                </a:lnTo>
                <a:lnTo>
                  <a:pt x="118" y="592"/>
                </a:lnTo>
                <a:lnTo>
                  <a:pt x="118" y="587"/>
                </a:lnTo>
                <a:lnTo>
                  <a:pt x="113" y="581"/>
                </a:lnTo>
                <a:lnTo>
                  <a:pt x="87" y="524"/>
                </a:lnTo>
                <a:lnTo>
                  <a:pt x="87" y="518"/>
                </a:lnTo>
                <a:lnTo>
                  <a:pt x="72" y="507"/>
                </a:lnTo>
                <a:lnTo>
                  <a:pt x="67" y="507"/>
                </a:lnTo>
                <a:lnTo>
                  <a:pt x="41" y="456"/>
                </a:lnTo>
                <a:lnTo>
                  <a:pt x="46" y="450"/>
                </a:lnTo>
                <a:lnTo>
                  <a:pt x="41" y="427"/>
                </a:lnTo>
                <a:lnTo>
                  <a:pt x="46" y="427"/>
                </a:lnTo>
                <a:lnTo>
                  <a:pt x="41" y="404"/>
                </a:lnTo>
                <a:lnTo>
                  <a:pt x="36" y="370"/>
                </a:lnTo>
                <a:lnTo>
                  <a:pt x="30" y="376"/>
                </a:lnTo>
                <a:lnTo>
                  <a:pt x="25" y="365"/>
                </a:lnTo>
                <a:lnTo>
                  <a:pt x="15" y="342"/>
                </a:lnTo>
                <a:lnTo>
                  <a:pt x="0" y="319"/>
                </a:lnTo>
                <a:lnTo>
                  <a:pt x="5" y="279"/>
                </a:lnTo>
                <a:lnTo>
                  <a:pt x="10" y="239"/>
                </a:lnTo>
                <a:lnTo>
                  <a:pt x="25" y="188"/>
                </a:lnTo>
                <a:lnTo>
                  <a:pt x="30" y="188"/>
                </a:lnTo>
                <a:lnTo>
                  <a:pt x="103" y="205"/>
                </a:lnTo>
                <a:lnTo>
                  <a:pt x="134" y="211"/>
                </a:lnTo>
                <a:lnTo>
                  <a:pt x="139" y="188"/>
                </a:lnTo>
                <a:lnTo>
                  <a:pt x="149" y="188"/>
                </a:lnTo>
                <a:lnTo>
                  <a:pt x="154" y="188"/>
                </a:lnTo>
                <a:lnTo>
                  <a:pt x="154" y="177"/>
                </a:lnTo>
                <a:lnTo>
                  <a:pt x="159" y="177"/>
                </a:lnTo>
                <a:lnTo>
                  <a:pt x="159" y="171"/>
                </a:lnTo>
                <a:lnTo>
                  <a:pt x="170" y="171"/>
                </a:lnTo>
                <a:lnTo>
                  <a:pt x="175" y="171"/>
                </a:lnTo>
                <a:lnTo>
                  <a:pt x="175" y="165"/>
                </a:lnTo>
                <a:lnTo>
                  <a:pt x="185" y="148"/>
                </a:lnTo>
                <a:lnTo>
                  <a:pt x="185" y="142"/>
                </a:lnTo>
                <a:lnTo>
                  <a:pt x="206" y="142"/>
                </a:lnTo>
                <a:lnTo>
                  <a:pt x="226" y="142"/>
                </a:lnTo>
                <a:lnTo>
                  <a:pt x="237" y="142"/>
                </a:lnTo>
                <a:lnTo>
                  <a:pt x="242" y="142"/>
                </a:lnTo>
                <a:lnTo>
                  <a:pt x="247" y="137"/>
                </a:lnTo>
                <a:lnTo>
                  <a:pt x="247" y="148"/>
                </a:lnTo>
                <a:lnTo>
                  <a:pt x="252" y="148"/>
                </a:lnTo>
                <a:lnTo>
                  <a:pt x="262" y="154"/>
                </a:lnTo>
                <a:lnTo>
                  <a:pt x="262" y="148"/>
                </a:lnTo>
                <a:lnTo>
                  <a:pt x="268" y="142"/>
                </a:lnTo>
                <a:lnTo>
                  <a:pt x="268" y="125"/>
                </a:lnTo>
                <a:lnTo>
                  <a:pt x="268" y="120"/>
                </a:lnTo>
                <a:lnTo>
                  <a:pt x="262" y="120"/>
                </a:lnTo>
                <a:lnTo>
                  <a:pt x="252" y="120"/>
                </a:lnTo>
                <a:lnTo>
                  <a:pt x="247" y="120"/>
                </a:lnTo>
                <a:lnTo>
                  <a:pt x="247" y="114"/>
                </a:lnTo>
                <a:lnTo>
                  <a:pt x="252" y="108"/>
                </a:lnTo>
                <a:lnTo>
                  <a:pt x="257" y="91"/>
                </a:lnTo>
                <a:lnTo>
                  <a:pt x="257" y="85"/>
                </a:lnTo>
                <a:lnTo>
                  <a:pt x="257" y="80"/>
                </a:lnTo>
                <a:lnTo>
                  <a:pt x="268" y="68"/>
                </a:lnTo>
                <a:lnTo>
                  <a:pt x="273" y="51"/>
                </a:lnTo>
                <a:lnTo>
                  <a:pt x="278" y="46"/>
                </a:lnTo>
                <a:lnTo>
                  <a:pt x="278" y="28"/>
                </a:lnTo>
                <a:lnTo>
                  <a:pt x="283" y="23"/>
                </a:lnTo>
                <a:lnTo>
                  <a:pt x="293" y="23"/>
                </a:lnTo>
                <a:lnTo>
                  <a:pt x="293" y="6"/>
                </a:lnTo>
                <a:close/>
              </a:path>
            </a:pathLst>
          </a:custGeom>
          <a:solidFill>
            <a:srgbClr val="00B0F0">
              <a:alpha val="36862"/>
            </a:srgb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90873" tIns="45432" rIns="90873" bIns="45432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56" name="Freeform 15"/>
          <p:cNvSpPr>
            <a:spLocks/>
          </p:cNvSpPr>
          <p:nvPr/>
        </p:nvSpPr>
        <p:spPr bwMode="auto">
          <a:xfrm>
            <a:off x="1700213" y="2039938"/>
            <a:ext cx="619125" cy="908050"/>
          </a:xfrm>
          <a:custGeom>
            <a:avLst/>
            <a:gdLst>
              <a:gd name="T0" fmla="*/ 2147483646 w 448"/>
              <a:gd name="T1" fmla="*/ 2147483646 h 632"/>
              <a:gd name="T2" fmla="*/ 2147483646 w 448"/>
              <a:gd name="T3" fmla="*/ 2147483646 h 632"/>
              <a:gd name="T4" fmla="*/ 2147483646 w 448"/>
              <a:gd name="T5" fmla="*/ 2147483646 h 632"/>
              <a:gd name="T6" fmla="*/ 0 w 448"/>
              <a:gd name="T7" fmla="*/ 2147483646 h 632"/>
              <a:gd name="T8" fmla="*/ 2147483646 w 448"/>
              <a:gd name="T9" fmla="*/ 2147483646 h 632"/>
              <a:gd name="T10" fmla="*/ 2147483646 w 448"/>
              <a:gd name="T11" fmla="*/ 2147483646 h 632"/>
              <a:gd name="T12" fmla="*/ 2147483646 w 448"/>
              <a:gd name="T13" fmla="*/ 2147483646 h 632"/>
              <a:gd name="T14" fmla="*/ 2147483646 w 448"/>
              <a:gd name="T15" fmla="*/ 2147483646 h 632"/>
              <a:gd name="T16" fmla="*/ 2147483646 w 448"/>
              <a:gd name="T17" fmla="*/ 2147483646 h 632"/>
              <a:gd name="T18" fmla="*/ 2147483646 w 448"/>
              <a:gd name="T19" fmla="*/ 2147483646 h 632"/>
              <a:gd name="T20" fmla="*/ 2147483646 w 448"/>
              <a:gd name="T21" fmla="*/ 2147483646 h 632"/>
              <a:gd name="T22" fmla="*/ 2147483646 w 448"/>
              <a:gd name="T23" fmla="*/ 2147483646 h 632"/>
              <a:gd name="T24" fmla="*/ 2147483646 w 448"/>
              <a:gd name="T25" fmla="*/ 2147483646 h 632"/>
              <a:gd name="T26" fmla="*/ 2147483646 w 448"/>
              <a:gd name="T27" fmla="*/ 2147483646 h 632"/>
              <a:gd name="T28" fmla="*/ 2147483646 w 448"/>
              <a:gd name="T29" fmla="*/ 2147483646 h 632"/>
              <a:gd name="T30" fmla="*/ 2147483646 w 448"/>
              <a:gd name="T31" fmla="*/ 2147483646 h 632"/>
              <a:gd name="T32" fmla="*/ 2147483646 w 448"/>
              <a:gd name="T33" fmla="*/ 2147483646 h 632"/>
              <a:gd name="T34" fmla="*/ 2147483646 w 448"/>
              <a:gd name="T35" fmla="*/ 2147483646 h 632"/>
              <a:gd name="T36" fmla="*/ 2147483646 w 448"/>
              <a:gd name="T37" fmla="*/ 2147483646 h 632"/>
              <a:gd name="T38" fmla="*/ 2147483646 w 448"/>
              <a:gd name="T39" fmla="*/ 2147483646 h 632"/>
              <a:gd name="T40" fmla="*/ 2147483646 w 448"/>
              <a:gd name="T41" fmla="*/ 2147483646 h 632"/>
              <a:gd name="T42" fmla="*/ 2147483646 w 448"/>
              <a:gd name="T43" fmla="*/ 2147483646 h 632"/>
              <a:gd name="T44" fmla="*/ 2147483646 w 448"/>
              <a:gd name="T45" fmla="*/ 2147483646 h 632"/>
              <a:gd name="T46" fmla="*/ 2147483646 w 448"/>
              <a:gd name="T47" fmla="*/ 2147483646 h 632"/>
              <a:gd name="T48" fmla="*/ 2147483646 w 448"/>
              <a:gd name="T49" fmla="*/ 2147483646 h 632"/>
              <a:gd name="T50" fmla="*/ 2147483646 w 448"/>
              <a:gd name="T51" fmla="*/ 2147483646 h 632"/>
              <a:gd name="T52" fmla="*/ 2147483646 w 448"/>
              <a:gd name="T53" fmla="*/ 2147483646 h 632"/>
              <a:gd name="T54" fmla="*/ 2147483646 w 448"/>
              <a:gd name="T55" fmla="*/ 2147483646 h 632"/>
              <a:gd name="T56" fmla="*/ 2147483646 w 448"/>
              <a:gd name="T57" fmla="*/ 2147483646 h 632"/>
              <a:gd name="T58" fmla="*/ 2147483646 w 448"/>
              <a:gd name="T59" fmla="*/ 2147483646 h 632"/>
              <a:gd name="T60" fmla="*/ 2147483646 w 448"/>
              <a:gd name="T61" fmla="*/ 2147483646 h 632"/>
              <a:gd name="T62" fmla="*/ 2147483646 w 448"/>
              <a:gd name="T63" fmla="*/ 2147483646 h 632"/>
              <a:gd name="T64" fmla="*/ 2147483646 w 448"/>
              <a:gd name="T65" fmla="*/ 2147483646 h 632"/>
              <a:gd name="T66" fmla="*/ 2147483646 w 448"/>
              <a:gd name="T67" fmla="*/ 2147483646 h 632"/>
              <a:gd name="T68" fmla="*/ 2147483646 w 448"/>
              <a:gd name="T69" fmla="*/ 2147483646 h 632"/>
              <a:gd name="T70" fmla="*/ 2147483646 w 448"/>
              <a:gd name="T71" fmla="*/ 2147483646 h 632"/>
              <a:gd name="T72" fmla="*/ 2147483646 w 448"/>
              <a:gd name="T73" fmla="*/ 2147483646 h 632"/>
              <a:gd name="T74" fmla="*/ 2147483646 w 448"/>
              <a:gd name="T75" fmla="*/ 2147483646 h 632"/>
              <a:gd name="T76" fmla="*/ 2147483646 w 448"/>
              <a:gd name="T77" fmla="*/ 2147483646 h 632"/>
              <a:gd name="T78" fmla="*/ 2147483646 w 448"/>
              <a:gd name="T79" fmla="*/ 2147483646 h 632"/>
              <a:gd name="T80" fmla="*/ 2147483646 w 448"/>
              <a:gd name="T81" fmla="*/ 2147483646 h 632"/>
              <a:gd name="T82" fmla="*/ 2147483646 w 448"/>
              <a:gd name="T83" fmla="*/ 2147483646 h 632"/>
              <a:gd name="T84" fmla="*/ 2147483646 w 448"/>
              <a:gd name="T85" fmla="*/ 2147483646 h 632"/>
              <a:gd name="T86" fmla="*/ 2147483646 w 448"/>
              <a:gd name="T87" fmla="*/ 2147483646 h 632"/>
              <a:gd name="T88" fmla="*/ 2147483646 w 448"/>
              <a:gd name="T89" fmla="*/ 2147483646 h 632"/>
              <a:gd name="T90" fmla="*/ 2147483646 w 448"/>
              <a:gd name="T91" fmla="*/ 2147483646 h 632"/>
              <a:gd name="T92" fmla="*/ 2147483646 w 448"/>
              <a:gd name="T93" fmla="*/ 2147483646 h 632"/>
              <a:gd name="T94" fmla="*/ 2147483646 w 448"/>
              <a:gd name="T95" fmla="*/ 2147483646 h 632"/>
              <a:gd name="T96" fmla="*/ 2147483646 w 448"/>
              <a:gd name="T97" fmla="*/ 2147483646 h 632"/>
              <a:gd name="T98" fmla="*/ 2147483646 w 448"/>
              <a:gd name="T99" fmla="*/ 2147483646 h 632"/>
              <a:gd name="T100" fmla="*/ 2147483646 w 448"/>
              <a:gd name="T101" fmla="*/ 2147483646 h 632"/>
              <a:gd name="T102" fmla="*/ 2147483646 w 448"/>
              <a:gd name="T103" fmla="*/ 2147483646 h 632"/>
              <a:gd name="T104" fmla="*/ 2147483646 w 448"/>
              <a:gd name="T105" fmla="*/ 2147483646 h 632"/>
              <a:gd name="T106" fmla="*/ 2147483646 w 448"/>
              <a:gd name="T107" fmla="*/ 2147483646 h 632"/>
              <a:gd name="T108" fmla="*/ 2147483646 w 448"/>
              <a:gd name="T109" fmla="*/ 2147483646 h 63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448"/>
              <a:gd name="T166" fmla="*/ 0 h 632"/>
              <a:gd name="T167" fmla="*/ 448 w 448"/>
              <a:gd name="T168" fmla="*/ 632 h 632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448" h="632">
                <a:moveTo>
                  <a:pt x="5" y="513"/>
                </a:moveTo>
                <a:lnTo>
                  <a:pt x="5" y="501"/>
                </a:lnTo>
                <a:lnTo>
                  <a:pt x="10" y="496"/>
                </a:lnTo>
                <a:lnTo>
                  <a:pt x="10" y="490"/>
                </a:lnTo>
                <a:lnTo>
                  <a:pt x="20" y="490"/>
                </a:lnTo>
                <a:lnTo>
                  <a:pt x="31" y="484"/>
                </a:lnTo>
                <a:lnTo>
                  <a:pt x="36" y="479"/>
                </a:lnTo>
                <a:lnTo>
                  <a:pt x="31" y="473"/>
                </a:lnTo>
                <a:lnTo>
                  <a:pt x="31" y="467"/>
                </a:lnTo>
                <a:lnTo>
                  <a:pt x="31" y="462"/>
                </a:lnTo>
                <a:lnTo>
                  <a:pt x="25" y="450"/>
                </a:lnTo>
                <a:lnTo>
                  <a:pt x="20" y="450"/>
                </a:lnTo>
                <a:lnTo>
                  <a:pt x="15" y="450"/>
                </a:lnTo>
                <a:lnTo>
                  <a:pt x="10" y="450"/>
                </a:lnTo>
                <a:lnTo>
                  <a:pt x="10" y="444"/>
                </a:lnTo>
                <a:lnTo>
                  <a:pt x="5" y="444"/>
                </a:lnTo>
                <a:lnTo>
                  <a:pt x="0" y="444"/>
                </a:lnTo>
                <a:lnTo>
                  <a:pt x="0" y="439"/>
                </a:lnTo>
                <a:lnTo>
                  <a:pt x="0" y="433"/>
                </a:lnTo>
                <a:lnTo>
                  <a:pt x="0" y="427"/>
                </a:lnTo>
                <a:lnTo>
                  <a:pt x="10" y="416"/>
                </a:lnTo>
                <a:lnTo>
                  <a:pt x="20" y="399"/>
                </a:lnTo>
                <a:lnTo>
                  <a:pt x="31" y="393"/>
                </a:lnTo>
                <a:lnTo>
                  <a:pt x="36" y="393"/>
                </a:lnTo>
                <a:lnTo>
                  <a:pt x="36" y="399"/>
                </a:lnTo>
                <a:lnTo>
                  <a:pt x="31" y="405"/>
                </a:lnTo>
                <a:lnTo>
                  <a:pt x="31" y="410"/>
                </a:lnTo>
                <a:lnTo>
                  <a:pt x="41" y="416"/>
                </a:lnTo>
                <a:lnTo>
                  <a:pt x="46" y="416"/>
                </a:lnTo>
                <a:lnTo>
                  <a:pt x="46" y="427"/>
                </a:lnTo>
                <a:lnTo>
                  <a:pt x="51" y="433"/>
                </a:lnTo>
                <a:lnTo>
                  <a:pt x="56" y="433"/>
                </a:lnTo>
                <a:lnTo>
                  <a:pt x="56" y="427"/>
                </a:lnTo>
                <a:lnTo>
                  <a:pt x="61" y="422"/>
                </a:lnTo>
                <a:lnTo>
                  <a:pt x="61" y="427"/>
                </a:lnTo>
                <a:lnTo>
                  <a:pt x="67" y="422"/>
                </a:lnTo>
                <a:lnTo>
                  <a:pt x="67" y="416"/>
                </a:lnTo>
                <a:lnTo>
                  <a:pt x="61" y="410"/>
                </a:lnTo>
                <a:lnTo>
                  <a:pt x="67" y="399"/>
                </a:lnTo>
                <a:lnTo>
                  <a:pt x="67" y="393"/>
                </a:lnTo>
                <a:lnTo>
                  <a:pt x="56" y="393"/>
                </a:lnTo>
                <a:lnTo>
                  <a:pt x="56" y="387"/>
                </a:lnTo>
                <a:lnTo>
                  <a:pt x="51" y="382"/>
                </a:lnTo>
                <a:lnTo>
                  <a:pt x="46" y="376"/>
                </a:lnTo>
                <a:lnTo>
                  <a:pt x="46" y="370"/>
                </a:lnTo>
                <a:lnTo>
                  <a:pt x="56" y="365"/>
                </a:lnTo>
                <a:lnTo>
                  <a:pt x="41" y="336"/>
                </a:lnTo>
                <a:lnTo>
                  <a:pt x="51" y="331"/>
                </a:lnTo>
                <a:lnTo>
                  <a:pt x="51" y="325"/>
                </a:lnTo>
                <a:lnTo>
                  <a:pt x="51" y="313"/>
                </a:lnTo>
                <a:lnTo>
                  <a:pt x="51" y="308"/>
                </a:lnTo>
                <a:lnTo>
                  <a:pt x="46" y="308"/>
                </a:lnTo>
                <a:lnTo>
                  <a:pt x="46" y="313"/>
                </a:lnTo>
                <a:lnTo>
                  <a:pt x="41" y="308"/>
                </a:lnTo>
                <a:lnTo>
                  <a:pt x="15" y="285"/>
                </a:lnTo>
                <a:lnTo>
                  <a:pt x="25" y="262"/>
                </a:lnTo>
                <a:lnTo>
                  <a:pt x="25" y="256"/>
                </a:lnTo>
                <a:lnTo>
                  <a:pt x="31" y="245"/>
                </a:lnTo>
                <a:lnTo>
                  <a:pt x="56" y="211"/>
                </a:lnTo>
                <a:lnTo>
                  <a:pt x="61" y="211"/>
                </a:lnTo>
                <a:lnTo>
                  <a:pt x="72" y="222"/>
                </a:lnTo>
                <a:lnTo>
                  <a:pt x="77" y="222"/>
                </a:lnTo>
                <a:lnTo>
                  <a:pt x="77" y="211"/>
                </a:lnTo>
                <a:lnTo>
                  <a:pt x="77" y="205"/>
                </a:lnTo>
                <a:lnTo>
                  <a:pt x="72" y="205"/>
                </a:lnTo>
                <a:lnTo>
                  <a:pt x="67" y="194"/>
                </a:lnTo>
                <a:lnTo>
                  <a:pt x="72" y="177"/>
                </a:lnTo>
                <a:lnTo>
                  <a:pt x="77" y="171"/>
                </a:lnTo>
                <a:lnTo>
                  <a:pt x="77" y="165"/>
                </a:lnTo>
                <a:lnTo>
                  <a:pt x="72" y="160"/>
                </a:lnTo>
                <a:lnTo>
                  <a:pt x="72" y="154"/>
                </a:lnTo>
                <a:lnTo>
                  <a:pt x="87" y="148"/>
                </a:lnTo>
                <a:lnTo>
                  <a:pt x="92" y="148"/>
                </a:lnTo>
                <a:lnTo>
                  <a:pt x="103" y="148"/>
                </a:lnTo>
                <a:lnTo>
                  <a:pt x="128" y="148"/>
                </a:lnTo>
                <a:lnTo>
                  <a:pt x="139" y="131"/>
                </a:lnTo>
                <a:lnTo>
                  <a:pt x="144" y="120"/>
                </a:lnTo>
                <a:lnTo>
                  <a:pt x="154" y="120"/>
                </a:lnTo>
                <a:lnTo>
                  <a:pt x="159" y="114"/>
                </a:lnTo>
                <a:lnTo>
                  <a:pt x="170" y="114"/>
                </a:lnTo>
                <a:lnTo>
                  <a:pt x="185" y="108"/>
                </a:lnTo>
                <a:lnTo>
                  <a:pt x="195" y="108"/>
                </a:lnTo>
                <a:lnTo>
                  <a:pt x="221" y="103"/>
                </a:lnTo>
                <a:lnTo>
                  <a:pt x="232" y="108"/>
                </a:lnTo>
                <a:lnTo>
                  <a:pt x="237" y="108"/>
                </a:lnTo>
                <a:lnTo>
                  <a:pt x="242" y="108"/>
                </a:lnTo>
                <a:lnTo>
                  <a:pt x="242" y="103"/>
                </a:lnTo>
                <a:lnTo>
                  <a:pt x="247" y="103"/>
                </a:lnTo>
                <a:lnTo>
                  <a:pt x="252" y="103"/>
                </a:lnTo>
                <a:lnTo>
                  <a:pt x="257" y="91"/>
                </a:lnTo>
                <a:lnTo>
                  <a:pt x="278" y="103"/>
                </a:lnTo>
                <a:lnTo>
                  <a:pt x="293" y="80"/>
                </a:lnTo>
                <a:lnTo>
                  <a:pt x="309" y="80"/>
                </a:lnTo>
                <a:lnTo>
                  <a:pt x="314" y="80"/>
                </a:lnTo>
                <a:lnTo>
                  <a:pt x="314" y="74"/>
                </a:lnTo>
                <a:lnTo>
                  <a:pt x="314" y="68"/>
                </a:lnTo>
                <a:lnTo>
                  <a:pt x="299" y="57"/>
                </a:lnTo>
                <a:lnTo>
                  <a:pt x="299" y="51"/>
                </a:lnTo>
                <a:lnTo>
                  <a:pt x="299" y="46"/>
                </a:lnTo>
                <a:lnTo>
                  <a:pt x="299" y="40"/>
                </a:lnTo>
                <a:lnTo>
                  <a:pt x="304" y="29"/>
                </a:lnTo>
                <a:lnTo>
                  <a:pt x="299" y="23"/>
                </a:lnTo>
                <a:lnTo>
                  <a:pt x="299" y="17"/>
                </a:lnTo>
                <a:lnTo>
                  <a:pt x="304" y="12"/>
                </a:lnTo>
                <a:lnTo>
                  <a:pt x="309" y="6"/>
                </a:lnTo>
                <a:lnTo>
                  <a:pt x="314" y="0"/>
                </a:lnTo>
                <a:lnTo>
                  <a:pt x="319" y="0"/>
                </a:lnTo>
                <a:lnTo>
                  <a:pt x="345" y="6"/>
                </a:lnTo>
                <a:lnTo>
                  <a:pt x="350" y="6"/>
                </a:lnTo>
                <a:lnTo>
                  <a:pt x="355" y="6"/>
                </a:lnTo>
                <a:lnTo>
                  <a:pt x="355" y="12"/>
                </a:lnTo>
                <a:lnTo>
                  <a:pt x="350" y="17"/>
                </a:lnTo>
                <a:lnTo>
                  <a:pt x="350" y="23"/>
                </a:lnTo>
                <a:lnTo>
                  <a:pt x="355" y="29"/>
                </a:lnTo>
                <a:lnTo>
                  <a:pt x="360" y="40"/>
                </a:lnTo>
                <a:lnTo>
                  <a:pt x="360" y="46"/>
                </a:lnTo>
                <a:lnTo>
                  <a:pt x="350" y="57"/>
                </a:lnTo>
                <a:lnTo>
                  <a:pt x="350" y="63"/>
                </a:lnTo>
                <a:lnTo>
                  <a:pt x="355" y="63"/>
                </a:lnTo>
                <a:lnTo>
                  <a:pt x="366" y="63"/>
                </a:lnTo>
                <a:lnTo>
                  <a:pt x="371" y="68"/>
                </a:lnTo>
                <a:lnTo>
                  <a:pt x="376" y="68"/>
                </a:lnTo>
                <a:lnTo>
                  <a:pt x="386" y="74"/>
                </a:lnTo>
                <a:lnTo>
                  <a:pt x="391" y="74"/>
                </a:lnTo>
                <a:lnTo>
                  <a:pt x="397" y="80"/>
                </a:lnTo>
                <a:lnTo>
                  <a:pt x="391" y="86"/>
                </a:lnTo>
                <a:lnTo>
                  <a:pt x="386" y="91"/>
                </a:lnTo>
                <a:lnTo>
                  <a:pt x="381" y="97"/>
                </a:lnTo>
                <a:lnTo>
                  <a:pt x="381" y="103"/>
                </a:lnTo>
                <a:lnTo>
                  <a:pt x="381" y="108"/>
                </a:lnTo>
                <a:lnTo>
                  <a:pt x="386" y="114"/>
                </a:lnTo>
                <a:lnTo>
                  <a:pt x="381" y="120"/>
                </a:lnTo>
                <a:lnTo>
                  <a:pt x="376" y="125"/>
                </a:lnTo>
                <a:lnTo>
                  <a:pt x="376" y="131"/>
                </a:lnTo>
                <a:lnTo>
                  <a:pt x="371" y="137"/>
                </a:lnTo>
                <a:lnTo>
                  <a:pt x="371" y="154"/>
                </a:lnTo>
                <a:lnTo>
                  <a:pt x="371" y="160"/>
                </a:lnTo>
                <a:lnTo>
                  <a:pt x="371" y="171"/>
                </a:lnTo>
                <a:lnTo>
                  <a:pt x="376" y="182"/>
                </a:lnTo>
                <a:lnTo>
                  <a:pt x="386" y="182"/>
                </a:lnTo>
                <a:lnTo>
                  <a:pt x="397" y="188"/>
                </a:lnTo>
                <a:lnTo>
                  <a:pt x="397" y="205"/>
                </a:lnTo>
                <a:lnTo>
                  <a:pt x="397" y="217"/>
                </a:lnTo>
                <a:lnTo>
                  <a:pt x="391" y="217"/>
                </a:lnTo>
                <a:lnTo>
                  <a:pt x="386" y="222"/>
                </a:lnTo>
                <a:lnTo>
                  <a:pt x="386" y="228"/>
                </a:lnTo>
                <a:lnTo>
                  <a:pt x="391" y="228"/>
                </a:lnTo>
                <a:lnTo>
                  <a:pt x="391" y="234"/>
                </a:lnTo>
                <a:lnTo>
                  <a:pt x="397" y="239"/>
                </a:lnTo>
                <a:lnTo>
                  <a:pt x="397" y="245"/>
                </a:lnTo>
                <a:lnTo>
                  <a:pt x="397" y="251"/>
                </a:lnTo>
                <a:lnTo>
                  <a:pt x="397" y="256"/>
                </a:lnTo>
                <a:lnTo>
                  <a:pt x="391" y="268"/>
                </a:lnTo>
                <a:lnTo>
                  <a:pt x="386" y="274"/>
                </a:lnTo>
                <a:lnTo>
                  <a:pt x="381" y="279"/>
                </a:lnTo>
                <a:lnTo>
                  <a:pt x="376" y="285"/>
                </a:lnTo>
                <a:lnTo>
                  <a:pt x="366" y="285"/>
                </a:lnTo>
                <a:lnTo>
                  <a:pt x="360" y="291"/>
                </a:lnTo>
                <a:lnTo>
                  <a:pt x="360" y="296"/>
                </a:lnTo>
                <a:lnTo>
                  <a:pt x="366" y="325"/>
                </a:lnTo>
                <a:lnTo>
                  <a:pt x="376" y="331"/>
                </a:lnTo>
                <a:lnTo>
                  <a:pt x="376" y="336"/>
                </a:lnTo>
                <a:lnTo>
                  <a:pt x="371" y="359"/>
                </a:lnTo>
                <a:lnTo>
                  <a:pt x="391" y="365"/>
                </a:lnTo>
                <a:lnTo>
                  <a:pt x="386" y="370"/>
                </a:lnTo>
                <a:lnTo>
                  <a:pt x="402" y="387"/>
                </a:lnTo>
                <a:lnTo>
                  <a:pt x="412" y="393"/>
                </a:lnTo>
                <a:lnTo>
                  <a:pt x="412" y="399"/>
                </a:lnTo>
                <a:lnTo>
                  <a:pt x="397" y="405"/>
                </a:lnTo>
                <a:lnTo>
                  <a:pt x="386" y="410"/>
                </a:lnTo>
                <a:lnTo>
                  <a:pt x="381" y="410"/>
                </a:lnTo>
                <a:lnTo>
                  <a:pt x="381" y="416"/>
                </a:lnTo>
                <a:lnTo>
                  <a:pt x="397" y="422"/>
                </a:lnTo>
                <a:lnTo>
                  <a:pt x="407" y="427"/>
                </a:lnTo>
                <a:lnTo>
                  <a:pt x="407" y="433"/>
                </a:lnTo>
                <a:lnTo>
                  <a:pt x="391" y="456"/>
                </a:lnTo>
                <a:lnTo>
                  <a:pt x="397" y="462"/>
                </a:lnTo>
                <a:lnTo>
                  <a:pt x="376" y="496"/>
                </a:lnTo>
                <a:lnTo>
                  <a:pt x="376" y="501"/>
                </a:lnTo>
                <a:lnTo>
                  <a:pt x="381" y="507"/>
                </a:lnTo>
                <a:lnTo>
                  <a:pt x="402" y="507"/>
                </a:lnTo>
                <a:lnTo>
                  <a:pt x="422" y="507"/>
                </a:lnTo>
                <a:lnTo>
                  <a:pt x="443" y="513"/>
                </a:lnTo>
                <a:lnTo>
                  <a:pt x="448" y="513"/>
                </a:lnTo>
                <a:lnTo>
                  <a:pt x="448" y="519"/>
                </a:lnTo>
                <a:lnTo>
                  <a:pt x="448" y="524"/>
                </a:lnTo>
                <a:lnTo>
                  <a:pt x="443" y="530"/>
                </a:lnTo>
                <a:lnTo>
                  <a:pt x="438" y="536"/>
                </a:lnTo>
                <a:lnTo>
                  <a:pt x="433" y="541"/>
                </a:lnTo>
                <a:lnTo>
                  <a:pt x="402" y="570"/>
                </a:lnTo>
                <a:lnTo>
                  <a:pt x="391" y="581"/>
                </a:lnTo>
                <a:lnTo>
                  <a:pt x="391" y="587"/>
                </a:lnTo>
                <a:lnTo>
                  <a:pt x="381" y="587"/>
                </a:lnTo>
                <a:lnTo>
                  <a:pt x="376" y="587"/>
                </a:lnTo>
                <a:lnTo>
                  <a:pt x="350" y="581"/>
                </a:lnTo>
                <a:lnTo>
                  <a:pt x="330" y="581"/>
                </a:lnTo>
                <a:lnTo>
                  <a:pt x="304" y="581"/>
                </a:lnTo>
                <a:lnTo>
                  <a:pt x="268" y="598"/>
                </a:lnTo>
                <a:lnTo>
                  <a:pt x="262" y="598"/>
                </a:lnTo>
                <a:lnTo>
                  <a:pt x="262" y="593"/>
                </a:lnTo>
                <a:lnTo>
                  <a:pt x="262" y="575"/>
                </a:lnTo>
                <a:lnTo>
                  <a:pt x="262" y="570"/>
                </a:lnTo>
                <a:lnTo>
                  <a:pt x="252" y="570"/>
                </a:lnTo>
                <a:lnTo>
                  <a:pt x="242" y="570"/>
                </a:lnTo>
                <a:lnTo>
                  <a:pt x="206" y="564"/>
                </a:lnTo>
                <a:lnTo>
                  <a:pt x="195" y="541"/>
                </a:lnTo>
                <a:lnTo>
                  <a:pt x="165" y="536"/>
                </a:lnTo>
                <a:lnTo>
                  <a:pt x="149" y="536"/>
                </a:lnTo>
                <a:lnTo>
                  <a:pt x="144" y="564"/>
                </a:lnTo>
                <a:lnTo>
                  <a:pt x="128" y="564"/>
                </a:lnTo>
                <a:lnTo>
                  <a:pt x="128" y="570"/>
                </a:lnTo>
                <a:lnTo>
                  <a:pt x="134" y="593"/>
                </a:lnTo>
                <a:lnTo>
                  <a:pt x="149" y="587"/>
                </a:lnTo>
                <a:lnTo>
                  <a:pt x="149" y="593"/>
                </a:lnTo>
                <a:lnTo>
                  <a:pt x="154" y="610"/>
                </a:lnTo>
                <a:lnTo>
                  <a:pt x="149" y="615"/>
                </a:lnTo>
                <a:lnTo>
                  <a:pt x="144" y="621"/>
                </a:lnTo>
                <a:lnTo>
                  <a:pt x="134" y="621"/>
                </a:lnTo>
                <a:lnTo>
                  <a:pt x="128" y="621"/>
                </a:lnTo>
                <a:lnTo>
                  <a:pt x="128" y="627"/>
                </a:lnTo>
                <a:lnTo>
                  <a:pt x="128" y="632"/>
                </a:lnTo>
                <a:lnTo>
                  <a:pt x="123" y="632"/>
                </a:lnTo>
                <a:lnTo>
                  <a:pt x="113" y="632"/>
                </a:lnTo>
                <a:lnTo>
                  <a:pt x="108" y="632"/>
                </a:lnTo>
                <a:lnTo>
                  <a:pt x="103" y="627"/>
                </a:lnTo>
                <a:lnTo>
                  <a:pt x="108" y="615"/>
                </a:lnTo>
                <a:lnTo>
                  <a:pt x="118" y="558"/>
                </a:lnTo>
                <a:lnTo>
                  <a:pt x="113" y="558"/>
                </a:lnTo>
                <a:lnTo>
                  <a:pt x="113" y="553"/>
                </a:lnTo>
                <a:lnTo>
                  <a:pt x="82" y="547"/>
                </a:lnTo>
                <a:lnTo>
                  <a:pt x="77" y="524"/>
                </a:lnTo>
                <a:lnTo>
                  <a:pt x="72" y="524"/>
                </a:lnTo>
                <a:lnTo>
                  <a:pt x="67" y="524"/>
                </a:lnTo>
                <a:lnTo>
                  <a:pt x="61" y="524"/>
                </a:lnTo>
                <a:lnTo>
                  <a:pt x="56" y="524"/>
                </a:lnTo>
                <a:lnTo>
                  <a:pt x="51" y="519"/>
                </a:lnTo>
                <a:lnTo>
                  <a:pt x="46" y="519"/>
                </a:lnTo>
                <a:lnTo>
                  <a:pt x="46" y="524"/>
                </a:lnTo>
                <a:lnTo>
                  <a:pt x="46" y="530"/>
                </a:lnTo>
                <a:lnTo>
                  <a:pt x="25" y="530"/>
                </a:lnTo>
                <a:lnTo>
                  <a:pt x="20" y="524"/>
                </a:lnTo>
                <a:lnTo>
                  <a:pt x="20" y="519"/>
                </a:lnTo>
                <a:lnTo>
                  <a:pt x="15" y="513"/>
                </a:lnTo>
                <a:lnTo>
                  <a:pt x="10" y="513"/>
                </a:lnTo>
                <a:lnTo>
                  <a:pt x="5" y="513"/>
                </a:lnTo>
                <a:lnTo>
                  <a:pt x="309" y="137"/>
                </a:lnTo>
                <a:lnTo>
                  <a:pt x="314" y="137"/>
                </a:lnTo>
                <a:lnTo>
                  <a:pt x="319" y="137"/>
                </a:lnTo>
                <a:lnTo>
                  <a:pt x="324" y="137"/>
                </a:lnTo>
                <a:lnTo>
                  <a:pt x="330" y="143"/>
                </a:lnTo>
                <a:lnTo>
                  <a:pt x="340" y="143"/>
                </a:lnTo>
                <a:lnTo>
                  <a:pt x="350" y="148"/>
                </a:lnTo>
                <a:lnTo>
                  <a:pt x="355" y="154"/>
                </a:lnTo>
                <a:lnTo>
                  <a:pt x="350" y="171"/>
                </a:lnTo>
                <a:lnTo>
                  <a:pt x="345" y="188"/>
                </a:lnTo>
                <a:lnTo>
                  <a:pt x="340" y="188"/>
                </a:lnTo>
                <a:lnTo>
                  <a:pt x="335" y="177"/>
                </a:lnTo>
                <a:lnTo>
                  <a:pt x="330" y="177"/>
                </a:lnTo>
                <a:lnTo>
                  <a:pt x="330" y="165"/>
                </a:lnTo>
                <a:lnTo>
                  <a:pt x="324" y="160"/>
                </a:lnTo>
                <a:lnTo>
                  <a:pt x="309" y="160"/>
                </a:lnTo>
                <a:lnTo>
                  <a:pt x="304" y="171"/>
                </a:lnTo>
                <a:lnTo>
                  <a:pt x="304" y="177"/>
                </a:lnTo>
                <a:lnTo>
                  <a:pt x="293" y="188"/>
                </a:lnTo>
                <a:lnTo>
                  <a:pt x="288" y="188"/>
                </a:lnTo>
                <a:lnTo>
                  <a:pt x="288" y="182"/>
                </a:lnTo>
                <a:lnTo>
                  <a:pt x="283" y="171"/>
                </a:lnTo>
                <a:lnTo>
                  <a:pt x="278" y="165"/>
                </a:lnTo>
                <a:lnTo>
                  <a:pt x="268" y="154"/>
                </a:lnTo>
                <a:lnTo>
                  <a:pt x="268" y="148"/>
                </a:lnTo>
                <a:lnTo>
                  <a:pt x="278" y="131"/>
                </a:lnTo>
                <a:lnTo>
                  <a:pt x="283" y="120"/>
                </a:lnTo>
                <a:lnTo>
                  <a:pt x="309" y="120"/>
                </a:lnTo>
                <a:lnTo>
                  <a:pt x="309" y="125"/>
                </a:lnTo>
                <a:lnTo>
                  <a:pt x="304" y="137"/>
                </a:lnTo>
                <a:lnTo>
                  <a:pt x="309" y="137"/>
                </a:lnTo>
                <a:lnTo>
                  <a:pt x="5" y="513"/>
                </a:lnTo>
                <a:close/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873" tIns="45432" rIns="90873" bIns="45432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57" name="Freeform 16"/>
          <p:cNvSpPr>
            <a:spLocks/>
          </p:cNvSpPr>
          <p:nvPr/>
        </p:nvSpPr>
        <p:spPr bwMode="auto">
          <a:xfrm>
            <a:off x="1700213" y="2039938"/>
            <a:ext cx="619125" cy="908050"/>
          </a:xfrm>
          <a:custGeom>
            <a:avLst/>
            <a:gdLst>
              <a:gd name="T0" fmla="*/ 2147483646 w 448"/>
              <a:gd name="T1" fmla="*/ 2147483646 h 632"/>
              <a:gd name="T2" fmla="*/ 2147483646 w 448"/>
              <a:gd name="T3" fmla="*/ 2147483646 h 632"/>
              <a:gd name="T4" fmla="*/ 2147483646 w 448"/>
              <a:gd name="T5" fmla="*/ 2147483646 h 632"/>
              <a:gd name="T6" fmla="*/ 2147483646 w 448"/>
              <a:gd name="T7" fmla="*/ 2147483646 h 632"/>
              <a:gd name="T8" fmla="*/ 0 w 448"/>
              <a:gd name="T9" fmla="*/ 2147483646 h 632"/>
              <a:gd name="T10" fmla="*/ 2147483646 w 448"/>
              <a:gd name="T11" fmla="*/ 2147483646 h 632"/>
              <a:gd name="T12" fmla="*/ 2147483646 w 448"/>
              <a:gd name="T13" fmla="*/ 2147483646 h 632"/>
              <a:gd name="T14" fmla="*/ 2147483646 w 448"/>
              <a:gd name="T15" fmla="*/ 2147483646 h 632"/>
              <a:gd name="T16" fmla="*/ 2147483646 w 448"/>
              <a:gd name="T17" fmla="*/ 2147483646 h 632"/>
              <a:gd name="T18" fmla="*/ 2147483646 w 448"/>
              <a:gd name="T19" fmla="*/ 2147483646 h 632"/>
              <a:gd name="T20" fmla="*/ 2147483646 w 448"/>
              <a:gd name="T21" fmla="*/ 2147483646 h 632"/>
              <a:gd name="T22" fmla="*/ 2147483646 w 448"/>
              <a:gd name="T23" fmla="*/ 2147483646 h 632"/>
              <a:gd name="T24" fmla="*/ 2147483646 w 448"/>
              <a:gd name="T25" fmla="*/ 2147483646 h 632"/>
              <a:gd name="T26" fmla="*/ 2147483646 w 448"/>
              <a:gd name="T27" fmla="*/ 2147483646 h 632"/>
              <a:gd name="T28" fmla="*/ 2147483646 w 448"/>
              <a:gd name="T29" fmla="*/ 2147483646 h 632"/>
              <a:gd name="T30" fmla="*/ 2147483646 w 448"/>
              <a:gd name="T31" fmla="*/ 2147483646 h 632"/>
              <a:gd name="T32" fmla="*/ 2147483646 w 448"/>
              <a:gd name="T33" fmla="*/ 2147483646 h 632"/>
              <a:gd name="T34" fmla="*/ 2147483646 w 448"/>
              <a:gd name="T35" fmla="*/ 2147483646 h 632"/>
              <a:gd name="T36" fmla="*/ 2147483646 w 448"/>
              <a:gd name="T37" fmla="*/ 2147483646 h 632"/>
              <a:gd name="T38" fmla="*/ 2147483646 w 448"/>
              <a:gd name="T39" fmla="*/ 2147483646 h 632"/>
              <a:gd name="T40" fmla="*/ 2147483646 w 448"/>
              <a:gd name="T41" fmla="*/ 2147483646 h 632"/>
              <a:gd name="T42" fmla="*/ 2147483646 w 448"/>
              <a:gd name="T43" fmla="*/ 2147483646 h 632"/>
              <a:gd name="T44" fmla="*/ 2147483646 w 448"/>
              <a:gd name="T45" fmla="*/ 2147483646 h 632"/>
              <a:gd name="T46" fmla="*/ 2147483646 w 448"/>
              <a:gd name="T47" fmla="*/ 2147483646 h 632"/>
              <a:gd name="T48" fmla="*/ 2147483646 w 448"/>
              <a:gd name="T49" fmla="*/ 2147483646 h 632"/>
              <a:gd name="T50" fmla="*/ 2147483646 w 448"/>
              <a:gd name="T51" fmla="*/ 2147483646 h 632"/>
              <a:gd name="T52" fmla="*/ 2147483646 w 448"/>
              <a:gd name="T53" fmla="*/ 2147483646 h 632"/>
              <a:gd name="T54" fmla="*/ 2147483646 w 448"/>
              <a:gd name="T55" fmla="*/ 2147483646 h 632"/>
              <a:gd name="T56" fmla="*/ 2147483646 w 448"/>
              <a:gd name="T57" fmla="*/ 2147483646 h 632"/>
              <a:gd name="T58" fmla="*/ 2147483646 w 448"/>
              <a:gd name="T59" fmla="*/ 2147483646 h 632"/>
              <a:gd name="T60" fmla="*/ 2147483646 w 448"/>
              <a:gd name="T61" fmla="*/ 2147483646 h 632"/>
              <a:gd name="T62" fmla="*/ 2147483646 w 448"/>
              <a:gd name="T63" fmla="*/ 2147483646 h 632"/>
              <a:gd name="T64" fmla="*/ 2147483646 w 448"/>
              <a:gd name="T65" fmla="*/ 2147483646 h 632"/>
              <a:gd name="T66" fmla="*/ 2147483646 w 448"/>
              <a:gd name="T67" fmla="*/ 2147483646 h 632"/>
              <a:gd name="T68" fmla="*/ 2147483646 w 448"/>
              <a:gd name="T69" fmla="*/ 2147483646 h 632"/>
              <a:gd name="T70" fmla="*/ 2147483646 w 448"/>
              <a:gd name="T71" fmla="*/ 2147483646 h 632"/>
              <a:gd name="T72" fmla="*/ 2147483646 w 448"/>
              <a:gd name="T73" fmla="*/ 2147483646 h 632"/>
              <a:gd name="T74" fmla="*/ 2147483646 w 448"/>
              <a:gd name="T75" fmla="*/ 2147483646 h 632"/>
              <a:gd name="T76" fmla="*/ 2147483646 w 448"/>
              <a:gd name="T77" fmla="*/ 2147483646 h 632"/>
              <a:gd name="T78" fmla="*/ 2147483646 w 448"/>
              <a:gd name="T79" fmla="*/ 2147483646 h 632"/>
              <a:gd name="T80" fmla="*/ 2147483646 w 448"/>
              <a:gd name="T81" fmla="*/ 2147483646 h 632"/>
              <a:gd name="T82" fmla="*/ 2147483646 w 448"/>
              <a:gd name="T83" fmla="*/ 2147483646 h 632"/>
              <a:gd name="T84" fmla="*/ 2147483646 w 448"/>
              <a:gd name="T85" fmla="*/ 2147483646 h 632"/>
              <a:gd name="T86" fmla="*/ 2147483646 w 448"/>
              <a:gd name="T87" fmla="*/ 2147483646 h 632"/>
              <a:gd name="T88" fmla="*/ 2147483646 w 448"/>
              <a:gd name="T89" fmla="*/ 2147483646 h 632"/>
              <a:gd name="T90" fmla="*/ 2147483646 w 448"/>
              <a:gd name="T91" fmla="*/ 2147483646 h 632"/>
              <a:gd name="T92" fmla="*/ 2147483646 w 448"/>
              <a:gd name="T93" fmla="*/ 2147483646 h 632"/>
              <a:gd name="T94" fmla="*/ 2147483646 w 448"/>
              <a:gd name="T95" fmla="*/ 2147483646 h 632"/>
              <a:gd name="T96" fmla="*/ 2147483646 w 448"/>
              <a:gd name="T97" fmla="*/ 2147483646 h 632"/>
              <a:gd name="T98" fmla="*/ 2147483646 w 448"/>
              <a:gd name="T99" fmla="*/ 2147483646 h 632"/>
              <a:gd name="T100" fmla="*/ 2147483646 w 448"/>
              <a:gd name="T101" fmla="*/ 2147483646 h 632"/>
              <a:gd name="T102" fmla="*/ 2147483646 w 448"/>
              <a:gd name="T103" fmla="*/ 2147483646 h 632"/>
              <a:gd name="T104" fmla="*/ 2147483646 w 448"/>
              <a:gd name="T105" fmla="*/ 2147483646 h 632"/>
              <a:gd name="T106" fmla="*/ 2147483646 w 448"/>
              <a:gd name="T107" fmla="*/ 2147483646 h 632"/>
              <a:gd name="T108" fmla="*/ 2147483646 w 448"/>
              <a:gd name="T109" fmla="*/ 2147483646 h 632"/>
              <a:gd name="T110" fmla="*/ 2147483646 w 448"/>
              <a:gd name="T111" fmla="*/ 2147483646 h 632"/>
              <a:gd name="T112" fmla="*/ 2147483646 w 448"/>
              <a:gd name="T113" fmla="*/ 2147483646 h 632"/>
              <a:gd name="T114" fmla="*/ 2147483646 w 448"/>
              <a:gd name="T115" fmla="*/ 2147483646 h 632"/>
              <a:gd name="T116" fmla="*/ 2147483646 w 448"/>
              <a:gd name="T117" fmla="*/ 2147483646 h 632"/>
              <a:gd name="T118" fmla="*/ 2147483646 w 448"/>
              <a:gd name="T119" fmla="*/ 2147483646 h 632"/>
              <a:gd name="T120" fmla="*/ 2147483646 w 448"/>
              <a:gd name="T121" fmla="*/ 2147483646 h 63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448"/>
              <a:gd name="T184" fmla="*/ 0 h 632"/>
              <a:gd name="T185" fmla="*/ 448 w 448"/>
              <a:gd name="T186" fmla="*/ 632 h 63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448" h="632">
                <a:moveTo>
                  <a:pt x="5" y="513"/>
                </a:moveTo>
                <a:lnTo>
                  <a:pt x="5" y="501"/>
                </a:lnTo>
                <a:lnTo>
                  <a:pt x="10" y="496"/>
                </a:lnTo>
                <a:lnTo>
                  <a:pt x="10" y="490"/>
                </a:lnTo>
                <a:lnTo>
                  <a:pt x="20" y="490"/>
                </a:lnTo>
                <a:lnTo>
                  <a:pt x="31" y="484"/>
                </a:lnTo>
                <a:lnTo>
                  <a:pt x="36" y="479"/>
                </a:lnTo>
                <a:lnTo>
                  <a:pt x="31" y="473"/>
                </a:lnTo>
                <a:lnTo>
                  <a:pt x="31" y="467"/>
                </a:lnTo>
                <a:lnTo>
                  <a:pt x="31" y="462"/>
                </a:lnTo>
                <a:lnTo>
                  <a:pt x="25" y="450"/>
                </a:lnTo>
                <a:lnTo>
                  <a:pt x="20" y="450"/>
                </a:lnTo>
                <a:lnTo>
                  <a:pt x="15" y="450"/>
                </a:lnTo>
                <a:lnTo>
                  <a:pt x="10" y="450"/>
                </a:lnTo>
                <a:lnTo>
                  <a:pt x="10" y="444"/>
                </a:lnTo>
                <a:lnTo>
                  <a:pt x="5" y="444"/>
                </a:lnTo>
                <a:lnTo>
                  <a:pt x="0" y="444"/>
                </a:lnTo>
                <a:lnTo>
                  <a:pt x="0" y="439"/>
                </a:lnTo>
                <a:lnTo>
                  <a:pt x="0" y="433"/>
                </a:lnTo>
                <a:lnTo>
                  <a:pt x="0" y="427"/>
                </a:lnTo>
                <a:lnTo>
                  <a:pt x="10" y="416"/>
                </a:lnTo>
                <a:lnTo>
                  <a:pt x="20" y="399"/>
                </a:lnTo>
                <a:lnTo>
                  <a:pt x="31" y="393"/>
                </a:lnTo>
                <a:lnTo>
                  <a:pt x="36" y="393"/>
                </a:lnTo>
                <a:lnTo>
                  <a:pt x="36" y="399"/>
                </a:lnTo>
                <a:lnTo>
                  <a:pt x="31" y="405"/>
                </a:lnTo>
                <a:lnTo>
                  <a:pt x="31" y="410"/>
                </a:lnTo>
                <a:lnTo>
                  <a:pt x="41" y="416"/>
                </a:lnTo>
                <a:lnTo>
                  <a:pt x="46" y="416"/>
                </a:lnTo>
                <a:lnTo>
                  <a:pt x="46" y="427"/>
                </a:lnTo>
                <a:lnTo>
                  <a:pt x="51" y="433"/>
                </a:lnTo>
                <a:lnTo>
                  <a:pt x="56" y="433"/>
                </a:lnTo>
                <a:lnTo>
                  <a:pt x="56" y="427"/>
                </a:lnTo>
                <a:lnTo>
                  <a:pt x="61" y="422"/>
                </a:lnTo>
                <a:lnTo>
                  <a:pt x="61" y="427"/>
                </a:lnTo>
                <a:lnTo>
                  <a:pt x="67" y="422"/>
                </a:lnTo>
                <a:lnTo>
                  <a:pt x="67" y="416"/>
                </a:lnTo>
                <a:lnTo>
                  <a:pt x="61" y="410"/>
                </a:lnTo>
                <a:lnTo>
                  <a:pt x="67" y="399"/>
                </a:lnTo>
                <a:lnTo>
                  <a:pt x="67" y="393"/>
                </a:lnTo>
                <a:lnTo>
                  <a:pt x="56" y="393"/>
                </a:lnTo>
                <a:lnTo>
                  <a:pt x="56" y="387"/>
                </a:lnTo>
                <a:lnTo>
                  <a:pt x="51" y="382"/>
                </a:lnTo>
                <a:lnTo>
                  <a:pt x="46" y="376"/>
                </a:lnTo>
                <a:lnTo>
                  <a:pt x="46" y="370"/>
                </a:lnTo>
                <a:lnTo>
                  <a:pt x="56" y="365"/>
                </a:lnTo>
                <a:lnTo>
                  <a:pt x="41" y="336"/>
                </a:lnTo>
                <a:lnTo>
                  <a:pt x="51" y="331"/>
                </a:lnTo>
                <a:lnTo>
                  <a:pt x="51" y="325"/>
                </a:lnTo>
                <a:lnTo>
                  <a:pt x="51" y="313"/>
                </a:lnTo>
                <a:lnTo>
                  <a:pt x="51" y="308"/>
                </a:lnTo>
                <a:lnTo>
                  <a:pt x="46" y="308"/>
                </a:lnTo>
                <a:lnTo>
                  <a:pt x="46" y="313"/>
                </a:lnTo>
                <a:lnTo>
                  <a:pt x="41" y="308"/>
                </a:lnTo>
                <a:lnTo>
                  <a:pt x="15" y="285"/>
                </a:lnTo>
                <a:lnTo>
                  <a:pt x="25" y="262"/>
                </a:lnTo>
                <a:lnTo>
                  <a:pt x="25" y="256"/>
                </a:lnTo>
                <a:lnTo>
                  <a:pt x="31" y="245"/>
                </a:lnTo>
                <a:lnTo>
                  <a:pt x="56" y="211"/>
                </a:lnTo>
                <a:lnTo>
                  <a:pt x="61" y="211"/>
                </a:lnTo>
                <a:lnTo>
                  <a:pt x="72" y="222"/>
                </a:lnTo>
                <a:lnTo>
                  <a:pt x="77" y="222"/>
                </a:lnTo>
                <a:lnTo>
                  <a:pt x="77" y="211"/>
                </a:lnTo>
                <a:lnTo>
                  <a:pt x="77" y="205"/>
                </a:lnTo>
                <a:lnTo>
                  <a:pt x="72" y="205"/>
                </a:lnTo>
                <a:lnTo>
                  <a:pt x="67" y="194"/>
                </a:lnTo>
                <a:lnTo>
                  <a:pt x="72" y="177"/>
                </a:lnTo>
                <a:lnTo>
                  <a:pt x="77" y="171"/>
                </a:lnTo>
                <a:lnTo>
                  <a:pt x="77" y="165"/>
                </a:lnTo>
                <a:lnTo>
                  <a:pt x="72" y="160"/>
                </a:lnTo>
                <a:lnTo>
                  <a:pt x="72" y="154"/>
                </a:lnTo>
                <a:lnTo>
                  <a:pt x="87" y="148"/>
                </a:lnTo>
                <a:lnTo>
                  <a:pt x="92" y="148"/>
                </a:lnTo>
                <a:lnTo>
                  <a:pt x="103" y="148"/>
                </a:lnTo>
                <a:lnTo>
                  <a:pt x="128" y="148"/>
                </a:lnTo>
                <a:lnTo>
                  <a:pt x="139" y="131"/>
                </a:lnTo>
                <a:lnTo>
                  <a:pt x="144" y="120"/>
                </a:lnTo>
                <a:lnTo>
                  <a:pt x="154" y="120"/>
                </a:lnTo>
                <a:lnTo>
                  <a:pt x="159" y="114"/>
                </a:lnTo>
                <a:lnTo>
                  <a:pt x="170" y="114"/>
                </a:lnTo>
                <a:lnTo>
                  <a:pt x="185" y="108"/>
                </a:lnTo>
                <a:lnTo>
                  <a:pt x="195" y="108"/>
                </a:lnTo>
                <a:lnTo>
                  <a:pt x="221" y="103"/>
                </a:lnTo>
                <a:lnTo>
                  <a:pt x="232" y="108"/>
                </a:lnTo>
                <a:lnTo>
                  <a:pt x="237" y="108"/>
                </a:lnTo>
                <a:lnTo>
                  <a:pt x="242" y="108"/>
                </a:lnTo>
                <a:lnTo>
                  <a:pt x="242" y="103"/>
                </a:lnTo>
                <a:lnTo>
                  <a:pt x="247" y="103"/>
                </a:lnTo>
                <a:lnTo>
                  <a:pt x="252" y="103"/>
                </a:lnTo>
                <a:lnTo>
                  <a:pt x="257" y="91"/>
                </a:lnTo>
                <a:lnTo>
                  <a:pt x="278" y="103"/>
                </a:lnTo>
                <a:lnTo>
                  <a:pt x="293" y="80"/>
                </a:lnTo>
                <a:lnTo>
                  <a:pt x="309" y="80"/>
                </a:lnTo>
                <a:lnTo>
                  <a:pt x="314" y="80"/>
                </a:lnTo>
                <a:lnTo>
                  <a:pt x="314" y="74"/>
                </a:lnTo>
                <a:lnTo>
                  <a:pt x="314" y="68"/>
                </a:lnTo>
                <a:lnTo>
                  <a:pt x="299" y="57"/>
                </a:lnTo>
                <a:lnTo>
                  <a:pt x="299" y="51"/>
                </a:lnTo>
                <a:lnTo>
                  <a:pt x="299" y="46"/>
                </a:lnTo>
                <a:lnTo>
                  <a:pt x="299" y="40"/>
                </a:lnTo>
                <a:lnTo>
                  <a:pt x="304" y="29"/>
                </a:lnTo>
                <a:lnTo>
                  <a:pt x="299" y="23"/>
                </a:lnTo>
                <a:lnTo>
                  <a:pt x="299" y="17"/>
                </a:lnTo>
                <a:lnTo>
                  <a:pt x="304" y="12"/>
                </a:lnTo>
                <a:lnTo>
                  <a:pt x="309" y="6"/>
                </a:lnTo>
                <a:lnTo>
                  <a:pt x="314" y="0"/>
                </a:lnTo>
                <a:lnTo>
                  <a:pt x="319" y="0"/>
                </a:lnTo>
                <a:lnTo>
                  <a:pt x="345" y="6"/>
                </a:lnTo>
                <a:lnTo>
                  <a:pt x="350" y="6"/>
                </a:lnTo>
                <a:lnTo>
                  <a:pt x="355" y="6"/>
                </a:lnTo>
                <a:lnTo>
                  <a:pt x="355" y="12"/>
                </a:lnTo>
                <a:lnTo>
                  <a:pt x="350" y="17"/>
                </a:lnTo>
                <a:lnTo>
                  <a:pt x="350" y="23"/>
                </a:lnTo>
                <a:lnTo>
                  <a:pt x="355" y="29"/>
                </a:lnTo>
                <a:lnTo>
                  <a:pt x="360" y="40"/>
                </a:lnTo>
                <a:lnTo>
                  <a:pt x="360" y="46"/>
                </a:lnTo>
                <a:lnTo>
                  <a:pt x="350" y="57"/>
                </a:lnTo>
                <a:lnTo>
                  <a:pt x="350" y="63"/>
                </a:lnTo>
                <a:lnTo>
                  <a:pt x="355" y="63"/>
                </a:lnTo>
                <a:lnTo>
                  <a:pt x="366" y="63"/>
                </a:lnTo>
                <a:lnTo>
                  <a:pt x="371" y="68"/>
                </a:lnTo>
                <a:lnTo>
                  <a:pt x="376" y="68"/>
                </a:lnTo>
                <a:lnTo>
                  <a:pt x="386" y="74"/>
                </a:lnTo>
                <a:lnTo>
                  <a:pt x="391" y="74"/>
                </a:lnTo>
                <a:lnTo>
                  <a:pt x="397" y="80"/>
                </a:lnTo>
                <a:lnTo>
                  <a:pt x="391" y="86"/>
                </a:lnTo>
                <a:lnTo>
                  <a:pt x="386" y="91"/>
                </a:lnTo>
                <a:lnTo>
                  <a:pt x="381" y="97"/>
                </a:lnTo>
                <a:lnTo>
                  <a:pt x="381" y="103"/>
                </a:lnTo>
                <a:lnTo>
                  <a:pt x="381" y="108"/>
                </a:lnTo>
                <a:lnTo>
                  <a:pt x="386" y="114"/>
                </a:lnTo>
                <a:lnTo>
                  <a:pt x="381" y="120"/>
                </a:lnTo>
                <a:lnTo>
                  <a:pt x="376" y="125"/>
                </a:lnTo>
                <a:lnTo>
                  <a:pt x="376" y="131"/>
                </a:lnTo>
                <a:lnTo>
                  <a:pt x="371" y="137"/>
                </a:lnTo>
                <a:lnTo>
                  <a:pt x="371" y="154"/>
                </a:lnTo>
                <a:lnTo>
                  <a:pt x="371" y="160"/>
                </a:lnTo>
                <a:lnTo>
                  <a:pt x="371" y="171"/>
                </a:lnTo>
                <a:lnTo>
                  <a:pt x="376" y="182"/>
                </a:lnTo>
                <a:lnTo>
                  <a:pt x="386" y="182"/>
                </a:lnTo>
                <a:lnTo>
                  <a:pt x="397" y="188"/>
                </a:lnTo>
                <a:lnTo>
                  <a:pt x="397" y="205"/>
                </a:lnTo>
                <a:lnTo>
                  <a:pt x="397" y="217"/>
                </a:lnTo>
                <a:lnTo>
                  <a:pt x="391" y="217"/>
                </a:lnTo>
                <a:lnTo>
                  <a:pt x="386" y="222"/>
                </a:lnTo>
                <a:lnTo>
                  <a:pt x="386" y="228"/>
                </a:lnTo>
                <a:lnTo>
                  <a:pt x="391" y="228"/>
                </a:lnTo>
                <a:lnTo>
                  <a:pt x="391" y="234"/>
                </a:lnTo>
                <a:lnTo>
                  <a:pt x="397" y="239"/>
                </a:lnTo>
                <a:lnTo>
                  <a:pt x="397" y="245"/>
                </a:lnTo>
                <a:lnTo>
                  <a:pt x="397" y="251"/>
                </a:lnTo>
                <a:lnTo>
                  <a:pt x="397" y="256"/>
                </a:lnTo>
                <a:lnTo>
                  <a:pt x="391" y="268"/>
                </a:lnTo>
                <a:lnTo>
                  <a:pt x="386" y="274"/>
                </a:lnTo>
                <a:lnTo>
                  <a:pt x="381" y="279"/>
                </a:lnTo>
                <a:lnTo>
                  <a:pt x="376" y="285"/>
                </a:lnTo>
                <a:lnTo>
                  <a:pt x="366" y="285"/>
                </a:lnTo>
                <a:lnTo>
                  <a:pt x="360" y="291"/>
                </a:lnTo>
                <a:lnTo>
                  <a:pt x="360" y="296"/>
                </a:lnTo>
                <a:lnTo>
                  <a:pt x="366" y="325"/>
                </a:lnTo>
                <a:lnTo>
                  <a:pt x="376" y="331"/>
                </a:lnTo>
                <a:lnTo>
                  <a:pt x="376" y="336"/>
                </a:lnTo>
                <a:lnTo>
                  <a:pt x="371" y="359"/>
                </a:lnTo>
                <a:lnTo>
                  <a:pt x="391" y="365"/>
                </a:lnTo>
                <a:lnTo>
                  <a:pt x="386" y="370"/>
                </a:lnTo>
                <a:lnTo>
                  <a:pt x="402" y="387"/>
                </a:lnTo>
                <a:lnTo>
                  <a:pt x="412" y="393"/>
                </a:lnTo>
                <a:lnTo>
                  <a:pt x="412" y="399"/>
                </a:lnTo>
                <a:lnTo>
                  <a:pt x="397" y="405"/>
                </a:lnTo>
                <a:lnTo>
                  <a:pt x="386" y="410"/>
                </a:lnTo>
                <a:lnTo>
                  <a:pt x="381" y="410"/>
                </a:lnTo>
                <a:lnTo>
                  <a:pt x="381" y="416"/>
                </a:lnTo>
                <a:lnTo>
                  <a:pt x="397" y="422"/>
                </a:lnTo>
                <a:lnTo>
                  <a:pt x="407" y="427"/>
                </a:lnTo>
                <a:lnTo>
                  <a:pt x="407" y="433"/>
                </a:lnTo>
                <a:lnTo>
                  <a:pt x="391" y="456"/>
                </a:lnTo>
                <a:lnTo>
                  <a:pt x="397" y="462"/>
                </a:lnTo>
                <a:lnTo>
                  <a:pt x="376" y="496"/>
                </a:lnTo>
                <a:lnTo>
                  <a:pt x="376" y="501"/>
                </a:lnTo>
                <a:lnTo>
                  <a:pt x="381" y="507"/>
                </a:lnTo>
                <a:lnTo>
                  <a:pt x="402" y="507"/>
                </a:lnTo>
                <a:lnTo>
                  <a:pt x="422" y="507"/>
                </a:lnTo>
                <a:lnTo>
                  <a:pt x="443" y="513"/>
                </a:lnTo>
                <a:lnTo>
                  <a:pt x="448" y="513"/>
                </a:lnTo>
                <a:lnTo>
                  <a:pt x="448" y="519"/>
                </a:lnTo>
                <a:lnTo>
                  <a:pt x="448" y="524"/>
                </a:lnTo>
                <a:lnTo>
                  <a:pt x="443" y="530"/>
                </a:lnTo>
                <a:lnTo>
                  <a:pt x="438" y="536"/>
                </a:lnTo>
                <a:lnTo>
                  <a:pt x="433" y="541"/>
                </a:lnTo>
                <a:lnTo>
                  <a:pt x="402" y="570"/>
                </a:lnTo>
                <a:lnTo>
                  <a:pt x="391" y="581"/>
                </a:lnTo>
                <a:lnTo>
                  <a:pt x="391" y="587"/>
                </a:lnTo>
                <a:lnTo>
                  <a:pt x="381" y="587"/>
                </a:lnTo>
                <a:lnTo>
                  <a:pt x="376" y="587"/>
                </a:lnTo>
                <a:lnTo>
                  <a:pt x="350" y="581"/>
                </a:lnTo>
                <a:lnTo>
                  <a:pt x="330" y="581"/>
                </a:lnTo>
                <a:lnTo>
                  <a:pt x="304" y="581"/>
                </a:lnTo>
                <a:lnTo>
                  <a:pt x="268" y="598"/>
                </a:lnTo>
                <a:lnTo>
                  <a:pt x="262" y="598"/>
                </a:lnTo>
                <a:lnTo>
                  <a:pt x="262" y="593"/>
                </a:lnTo>
                <a:lnTo>
                  <a:pt x="262" y="575"/>
                </a:lnTo>
                <a:lnTo>
                  <a:pt x="262" y="570"/>
                </a:lnTo>
                <a:lnTo>
                  <a:pt x="252" y="570"/>
                </a:lnTo>
                <a:lnTo>
                  <a:pt x="242" y="570"/>
                </a:lnTo>
                <a:lnTo>
                  <a:pt x="206" y="564"/>
                </a:lnTo>
                <a:lnTo>
                  <a:pt x="195" y="541"/>
                </a:lnTo>
                <a:lnTo>
                  <a:pt x="165" y="536"/>
                </a:lnTo>
                <a:lnTo>
                  <a:pt x="149" y="536"/>
                </a:lnTo>
                <a:lnTo>
                  <a:pt x="144" y="564"/>
                </a:lnTo>
                <a:lnTo>
                  <a:pt x="128" y="564"/>
                </a:lnTo>
                <a:lnTo>
                  <a:pt x="128" y="570"/>
                </a:lnTo>
                <a:lnTo>
                  <a:pt x="134" y="593"/>
                </a:lnTo>
                <a:lnTo>
                  <a:pt x="149" y="587"/>
                </a:lnTo>
                <a:lnTo>
                  <a:pt x="149" y="593"/>
                </a:lnTo>
                <a:lnTo>
                  <a:pt x="154" y="610"/>
                </a:lnTo>
                <a:lnTo>
                  <a:pt x="149" y="615"/>
                </a:lnTo>
                <a:lnTo>
                  <a:pt x="144" y="621"/>
                </a:lnTo>
                <a:lnTo>
                  <a:pt x="134" y="621"/>
                </a:lnTo>
                <a:lnTo>
                  <a:pt x="128" y="621"/>
                </a:lnTo>
                <a:lnTo>
                  <a:pt x="128" y="627"/>
                </a:lnTo>
                <a:lnTo>
                  <a:pt x="128" y="632"/>
                </a:lnTo>
                <a:lnTo>
                  <a:pt x="123" y="632"/>
                </a:lnTo>
                <a:lnTo>
                  <a:pt x="113" y="632"/>
                </a:lnTo>
                <a:lnTo>
                  <a:pt x="108" y="632"/>
                </a:lnTo>
                <a:lnTo>
                  <a:pt x="103" y="627"/>
                </a:lnTo>
                <a:lnTo>
                  <a:pt x="108" y="615"/>
                </a:lnTo>
                <a:lnTo>
                  <a:pt x="118" y="558"/>
                </a:lnTo>
                <a:lnTo>
                  <a:pt x="113" y="558"/>
                </a:lnTo>
                <a:lnTo>
                  <a:pt x="113" y="553"/>
                </a:lnTo>
                <a:lnTo>
                  <a:pt x="82" y="547"/>
                </a:lnTo>
                <a:lnTo>
                  <a:pt x="77" y="524"/>
                </a:lnTo>
                <a:lnTo>
                  <a:pt x="72" y="524"/>
                </a:lnTo>
                <a:lnTo>
                  <a:pt x="67" y="524"/>
                </a:lnTo>
                <a:lnTo>
                  <a:pt x="61" y="524"/>
                </a:lnTo>
                <a:lnTo>
                  <a:pt x="56" y="524"/>
                </a:lnTo>
                <a:lnTo>
                  <a:pt x="51" y="519"/>
                </a:lnTo>
                <a:lnTo>
                  <a:pt x="46" y="519"/>
                </a:lnTo>
                <a:lnTo>
                  <a:pt x="46" y="524"/>
                </a:lnTo>
                <a:lnTo>
                  <a:pt x="46" y="530"/>
                </a:lnTo>
                <a:lnTo>
                  <a:pt x="25" y="530"/>
                </a:lnTo>
                <a:lnTo>
                  <a:pt x="20" y="524"/>
                </a:lnTo>
                <a:lnTo>
                  <a:pt x="20" y="519"/>
                </a:lnTo>
                <a:lnTo>
                  <a:pt x="15" y="513"/>
                </a:lnTo>
                <a:lnTo>
                  <a:pt x="10" y="513"/>
                </a:lnTo>
                <a:lnTo>
                  <a:pt x="5" y="513"/>
                </a:lnTo>
                <a:close/>
              </a:path>
            </a:pathLst>
          </a:custGeom>
          <a:solidFill>
            <a:srgbClr val="C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90873" tIns="45432" rIns="90873" bIns="45432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58" name="Freeform 18"/>
          <p:cNvSpPr>
            <a:spLocks/>
          </p:cNvSpPr>
          <p:nvPr/>
        </p:nvSpPr>
        <p:spPr bwMode="auto">
          <a:xfrm>
            <a:off x="1755775" y="2809875"/>
            <a:ext cx="585788" cy="687388"/>
          </a:xfrm>
          <a:custGeom>
            <a:avLst/>
            <a:gdLst>
              <a:gd name="T0" fmla="*/ 2147483646 w 423"/>
              <a:gd name="T1" fmla="*/ 2147483646 h 478"/>
              <a:gd name="T2" fmla="*/ 2147483646 w 423"/>
              <a:gd name="T3" fmla="*/ 2147483646 h 478"/>
              <a:gd name="T4" fmla="*/ 2147483646 w 423"/>
              <a:gd name="T5" fmla="*/ 2147483646 h 478"/>
              <a:gd name="T6" fmla="*/ 2147483646 w 423"/>
              <a:gd name="T7" fmla="*/ 2147483646 h 478"/>
              <a:gd name="T8" fmla="*/ 2147483646 w 423"/>
              <a:gd name="T9" fmla="*/ 2147483646 h 478"/>
              <a:gd name="T10" fmla="*/ 2147483646 w 423"/>
              <a:gd name="T11" fmla="*/ 2147483646 h 478"/>
              <a:gd name="T12" fmla="*/ 2147483646 w 423"/>
              <a:gd name="T13" fmla="*/ 2147483646 h 478"/>
              <a:gd name="T14" fmla="*/ 2147483646 w 423"/>
              <a:gd name="T15" fmla="*/ 2147483646 h 478"/>
              <a:gd name="T16" fmla="*/ 2147483646 w 423"/>
              <a:gd name="T17" fmla="*/ 2147483646 h 478"/>
              <a:gd name="T18" fmla="*/ 2147483646 w 423"/>
              <a:gd name="T19" fmla="*/ 2147483646 h 478"/>
              <a:gd name="T20" fmla="*/ 2147483646 w 423"/>
              <a:gd name="T21" fmla="*/ 2147483646 h 478"/>
              <a:gd name="T22" fmla="*/ 2147483646 w 423"/>
              <a:gd name="T23" fmla="*/ 2147483646 h 478"/>
              <a:gd name="T24" fmla="*/ 2147483646 w 423"/>
              <a:gd name="T25" fmla="*/ 2147483646 h 478"/>
              <a:gd name="T26" fmla="*/ 2147483646 w 423"/>
              <a:gd name="T27" fmla="*/ 2147483646 h 478"/>
              <a:gd name="T28" fmla="*/ 2147483646 w 423"/>
              <a:gd name="T29" fmla="*/ 2147483646 h 478"/>
              <a:gd name="T30" fmla="*/ 2147483646 w 423"/>
              <a:gd name="T31" fmla="*/ 2147483646 h 478"/>
              <a:gd name="T32" fmla="*/ 2147483646 w 423"/>
              <a:gd name="T33" fmla="*/ 2147483646 h 478"/>
              <a:gd name="T34" fmla="*/ 2147483646 w 423"/>
              <a:gd name="T35" fmla="*/ 2147483646 h 478"/>
              <a:gd name="T36" fmla="*/ 2147483646 w 423"/>
              <a:gd name="T37" fmla="*/ 2147483646 h 478"/>
              <a:gd name="T38" fmla="*/ 2147483646 w 423"/>
              <a:gd name="T39" fmla="*/ 2147483646 h 478"/>
              <a:gd name="T40" fmla="*/ 2147483646 w 423"/>
              <a:gd name="T41" fmla="*/ 2147483646 h 478"/>
              <a:gd name="T42" fmla="*/ 2147483646 w 423"/>
              <a:gd name="T43" fmla="*/ 2147483646 h 478"/>
              <a:gd name="T44" fmla="*/ 2147483646 w 423"/>
              <a:gd name="T45" fmla="*/ 2147483646 h 478"/>
              <a:gd name="T46" fmla="*/ 2147483646 w 423"/>
              <a:gd name="T47" fmla="*/ 2147483646 h 478"/>
              <a:gd name="T48" fmla="*/ 2147483646 w 423"/>
              <a:gd name="T49" fmla="*/ 2147483646 h 478"/>
              <a:gd name="T50" fmla="*/ 2147483646 w 423"/>
              <a:gd name="T51" fmla="*/ 2147483646 h 478"/>
              <a:gd name="T52" fmla="*/ 2147483646 w 423"/>
              <a:gd name="T53" fmla="*/ 2147483646 h 478"/>
              <a:gd name="T54" fmla="*/ 2147483646 w 423"/>
              <a:gd name="T55" fmla="*/ 2147483646 h 478"/>
              <a:gd name="T56" fmla="*/ 2147483646 w 423"/>
              <a:gd name="T57" fmla="*/ 2147483646 h 478"/>
              <a:gd name="T58" fmla="*/ 2147483646 w 423"/>
              <a:gd name="T59" fmla="*/ 2147483646 h 478"/>
              <a:gd name="T60" fmla="*/ 0 w 423"/>
              <a:gd name="T61" fmla="*/ 2147483646 h 478"/>
              <a:gd name="T62" fmla="*/ 2147483646 w 423"/>
              <a:gd name="T63" fmla="*/ 2147483646 h 478"/>
              <a:gd name="T64" fmla="*/ 2147483646 w 423"/>
              <a:gd name="T65" fmla="*/ 2147483646 h 478"/>
              <a:gd name="T66" fmla="*/ 2147483646 w 423"/>
              <a:gd name="T67" fmla="*/ 2147483646 h 478"/>
              <a:gd name="T68" fmla="*/ 2147483646 w 423"/>
              <a:gd name="T69" fmla="*/ 2147483646 h 478"/>
              <a:gd name="T70" fmla="*/ 2147483646 w 423"/>
              <a:gd name="T71" fmla="*/ 2147483646 h 478"/>
              <a:gd name="T72" fmla="*/ 2147483646 w 423"/>
              <a:gd name="T73" fmla="*/ 2147483646 h 478"/>
              <a:gd name="T74" fmla="*/ 2147483646 w 423"/>
              <a:gd name="T75" fmla="*/ 2147483646 h 478"/>
              <a:gd name="T76" fmla="*/ 2147483646 w 423"/>
              <a:gd name="T77" fmla="*/ 2147483646 h 478"/>
              <a:gd name="T78" fmla="*/ 2147483646 w 423"/>
              <a:gd name="T79" fmla="*/ 2147483646 h 478"/>
              <a:gd name="T80" fmla="*/ 2147483646 w 423"/>
              <a:gd name="T81" fmla="*/ 2147483646 h 478"/>
              <a:gd name="T82" fmla="*/ 2147483646 w 423"/>
              <a:gd name="T83" fmla="*/ 2147483646 h 478"/>
              <a:gd name="T84" fmla="*/ 2147483646 w 423"/>
              <a:gd name="T85" fmla="*/ 2147483646 h 478"/>
              <a:gd name="T86" fmla="*/ 2147483646 w 423"/>
              <a:gd name="T87" fmla="*/ 2147483646 h 478"/>
              <a:gd name="T88" fmla="*/ 2147483646 w 423"/>
              <a:gd name="T89" fmla="*/ 2147483646 h 478"/>
              <a:gd name="T90" fmla="*/ 2147483646 w 423"/>
              <a:gd name="T91" fmla="*/ 2147483646 h 478"/>
              <a:gd name="T92" fmla="*/ 2147483646 w 423"/>
              <a:gd name="T93" fmla="*/ 2147483646 h 478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423"/>
              <a:gd name="T142" fmla="*/ 0 h 478"/>
              <a:gd name="T143" fmla="*/ 423 w 423"/>
              <a:gd name="T144" fmla="*/ 478 h 478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423" h="478">
                <a:moveTo>
                  <a:pt x="350" y="51"/>
                </a:moveTo>
                <a:lnTo>
                  <a:pt x="356" y="62"/>
                </a:lnTo>
                <a:lnTo>
                  <a:pt x="371" y="74"/>
                </a:lnTo>
                <a:lnTo>
                  <a:pt x="386" y="85"/>
                </a:lnTo>
                <a:lnTo>
                  <a:pt x="397" y="91"/>
                </a:lnTo>
                <a:lnTo>
                  <a:pt x="412" y="108"/>
                </a:lnTo>
                <a:lnTo>
                  <a:pt x="417" y="114"/>
                </a:lnTo>
                <a:lnTo>
                  <a:pt x="417" y="119"/>
                </a:lnTo>
                <a:lnTo>
                  <a:pt x="423" y="125"/>
                </a:lnTo>
                <a:lnTo>
                  <a:pt x="412" y="131"/>
                </a:lnTo>
                <a:lnTo>
                  <a:pt x="407" y="142"/>
                </a:lnTo>
                <a:lnTo>
                  <a:pt x="386" y="170"/>
                </a:lnTo>
                <a:lnTo>
                  <a:pt x="392" y="182"/>
                </a:lnTo>
                <a:lnTo>
                  <a:pt x="376" y="199"/>
                </a:lnTo>
                <a:lnTo>
                  <a:pt x="376" y="205"/>
                </a:lnTo>
                <a:lnTo>
                  <a:pt x="392" y="205"/>
                </a:lnTo>
                <a:lnTo>
                  <a:pt x="397" y="210"/>
                </a:lnTo>
                <a:lnTo>
                  <a:pt x="402" y="210"/>
                </a:lnTo>
                <a:lnTo>
                  <a:pt x="397" y="216"/>
                </a:lnTo>
                <a:lnTo>
                  <a:pt x="397" y="227"/>
                </a:lnTo>
                <a:lnTo>
                  <a:pt x="386" y="227"/>
                </a:lnTo>
                <a:lnTo>
                  <a:pt x="386" y="233"/>
                </a:lnTo>
                <a:lnTo>
                  <a:pt x="381" y="233"/>
                </a:lnTo>
                <a:lnTo>
                  <a:pt x="376" y="245"/>
                </a:lnTo>
                <a:lnTo>
                  <a:pt x="371" y="245"/>
                </a:lnTo>
                <a:lnTo>
                  <a:pt x="366" y="245"/>
                </a:lnTo>
                <a:lnTo>
                  <a:pt x="361" y="245"/>
                </a:lnTo>
                <a:lnTo>
                  <a:pt x="356" y="245"/>
                </a:lnTo>
                <a:lnTo>
                  <a:pt x="356" y="239"/>
                </a:lnTo>
                <a:lnTo>
                  <a:pt x="350" y="227"/>
                </a:lnTo>
                <a:lnTo>
                  <a:pt x="350" y="205"/>
                </a:lnTo>
                <a:lnTo>
                  <a:pt x="345" y="205"/>
                </a:lnTo>
                <a:lnTo>
                  <a:pt x="340" y="205"/>
                </a:lnTo>
                <a:lnTo>
                  <a:pt x="335" y="210"/>
                </a:lnTo>
                <a:lnTo>
                  <a:pt x="294" y="233"/>
                </a:lnTo>
                <a:lnTo>
                  <a:pt x="263" y="262"/>
                </a:lnTo>
                <a:lnTo>
                  <a:pt x="268" y="273"/>
                </a:lnTo>
                <a:lnTo>
                  <a:pt x="273" y="279"/>
                </a:lnTo>
                <a:lnTo>
                  <a:pt x="273" y="290"/>
                </a:lnTo>
                <a:lnTo>
                  <a:pt x="278" y="290"/>
                </a:lnTo>
                <a:lnTo>
                  <a:pt x="289" y="296"/>
                </a:lnTo>
                <a:lnTo>
                  <a:pt x="304" y="284"/>
                </a:lnTo>
                <a:lnTo>
                  <a:pt x="309" y="284"/>
                </a:lnTo>
                <a:lnTo>
                  <a:pt x="299" y="307"/>
                </a:lnTo>
                <a:lnTo>
                  <a:pt x="319" y="307"/>
                </a:lnTo>
                <a:lnTo>
                  <a:pt x="319" y="313"/>
                </a:lnTo>
                <a:lnTo>
                  <a:pt x="299" y="336"/>
                </a:lnTo>
                <a:lnTo>
                  <a:pt x="299" y="387"/>
                </a:lnTo>
                <a:lnTo>
                  <a:pt x="299" y="427"/>
                </a:lnTo>
                <a:lnTo>
                  <a:pt x="278" y="427"/>
                </a:lnTo>
                <a:lnTo>
                  <a:pt x="273" y="450"/>
                </a:lnTo>
                <a:lnTo>
                  <a:pt x="252" y="455"/>
                </a:lnTo>
                <a:lnTo>
                  <a:pt x="247" y="461"/>
                </a:lnTo>
                <a:lnTo>
                  <a:pt x="247" y="455"/>
                </a:lnTo>
                <a:lnTo>
                  <a:pt x="242" y="455"/>
                </a:lnTo>
                <a:lnTo>
                  <a:pt x="237" y="450"/>
                </a:lnTo>
                <a:lnTo>
                  <a:pt x="211" y="433"/>
                </a:lnTo>
                <a:lnTo>
                  <a:pt x="206" y="427"/>
                </a:lnTo>
                <a:lnTo>
                  <a:pt x="154" y="421"/>
                </a:lnTo>
                <a:lnTo>
                  <a:pt x="139" y="427"/>
                </a:lnTo>
                <a:lnTo>
                  <a:pt x="134" y="427"/>
                </a:lnTo>
                <a:lnTo>
                  <a:pt x="134" y="433"/>
                </a:lnTo>
                <a:lnTo>
                  <a:pt x="134" y="438"/>
                </a:lnTo>
                <a:lnTo>
                  <a:pt x="139" y="450"/>
                </a:lnTo>
                <a:lnTo>
                  <a:pt x="134" y="472"/>
                </a:lnTo>
                <a:lnTo>
                  <a:pt x="129" y="472"/>
                </a:lnTo>
                <a:lnTo>
                  <a:pt x="129" y="467"/>
                </a:lnTo>
                <a:lnTo>
                  <a:pt x="124" y="472"/>
                </a:lnTo>
                <a:lnTo>
                  <a:pt x="113" y="472"/>
                </a:lnTo>
                <a:lnTo>
                  <a:pt x="108" y="472"/>
                </a:lnTo>
                <a:lnTo>
                  <a:pt x="98" y="472"/>
                </a:lnTo>
                <a:lnTo>
                  <a:pt x="93" y="478"/>
                </a:lnTo>
                <a:lnTo>
                  <a:pt x="93" y="472"/>
                </a:lnTo>
                <a:lnTo>
                  <a:pt x="93" y="467"/>
                </a:lnTo>
                <a:lnTo>
                  <a:pt x="82" y="467"/>
                </a:lnTo>
                <a:lnTo>
                  <a:pt x="72" y="478"/>
                </a:lnTo>
                <a:lnTo>
                  <a:pt x="72" y="472"/>
                </a:lnTo>
                <a:lnTo>
                  <a:pt x="72" y="467"/>
                </a:lnTo>
                <a:lnTo>
                  <a:pt x="82" y="450"/>
                </a:lnTo>
                <a:lnTo>
                  <a:pt x="77" y="444"/>
                </a:lnTo>
                <a:lnTo>
                  <a:pt x="72" y="444"/>
                </a:lnTo>
                <a:lnTo>
                  <a:pt x="72" y="438"/>
                </a:lnTo>
                <a:lnTo>
                  <a:pt x="72" y="433"/>
                </a:lnTo>
                <a:lnTo>
                  <a:pt x="67" y="433"/>
                </a:lnTo>
                <a:lnTo>
                  <a:pt x="62" y="427"/>
                </a:lnTo>
                <a:lnTo>
                  <a:pt x="67" y="421"/>
                </a:lnTo>
                <a:lnTo>
                  <a:pt x="67" y="410"/>
                </a:lnTo>
                <a:lnTo>
                  <a:pt x="57" y="410"/>
                </a:lnTo>
                <a:lnTo>
                  <a:pt x="62" y="393"/>
                </a:lnTo>
                <a:lnTo>
                  <a:pt x="46" y="370"/>
                </a:lnTo>
                <a:lnTo>
                  <a:pt x="26" y="381"/>
                </a:lnTo>
                <a:lnTo>
                  <a:pt x="0" y="336"/>
                </a:lnTo>
                <a:lnTo>
                  <a:pt x="0" y="330"/>
                </a:lnTo>
                <a:lnTo>
                  <a:pt x="5" y="330"/>
                </a:lnTo>
                <a:lnTo>
                  <a:pt x="5" y="324"/>
                </a:lnTo>
                <a:lnTo>
                  <a:pt x="10" y="324"/>
                </a:lnTo>
                <a:lnTo>
                  <a:pt x="10" y="319"/>
                </a:lnTo>
                <a:lnTo>
                  <a:pt x="15" y="319"/>
                </a:lnTo>
                <a:lnTo>
                  <a:pt x="20" y="319"/>
                </a:lnTo>
                <a:lnTo>
                  <a:pt x="20" y="313"/>
                </a:lnTo>
                <a:lnTo>
                  <a:pt x="26" y="313"/>
                </a:lnTo>
                <a:lnTo>
                  <a:pt x="26" y="307"/>
                </a:lnTo>
                <a:lnTo>
                  <a:pt x="26" y="216"/>
                </a:lnTo>
                <a:lnTo>
                  <a:pt x="36" y="205"/>
                </a:lnTo>
                <a:lnTo>
                  <a:pt x="41" y="205"/>
                </a:lnTo>
                <a:lnTo>
                  <a:pt x="67" y="210"/>
                </a:lnTo>
                <a:lnTo>
                  <a:pt x="72" y="182"/>
                </a:lnTo>
                <a:lnTo>
                  <a:pt x="77" y="153"/>
                </a:lnTo>
                <a:lnTo>
                  <a:pt x="77" y="136"/>
                </a:lnTo>
                <a:lnTo>
                  <a:pt x="77" y="119"/>
                </a:lnTo>
                <a:lnTo>
                  <a:pt x="77" y="114"/>
                </a:lnTo>
                <a:lnTo>
                  <a:pt x="77" y="108"/>
                </a:lnTo>
                <a:lnTo>
                  <a:pt x="87" y="108"/>
                </a:lnTo>
                <a:lnTo>
                  <a:pt x="87" y="96"/>
                </a:lnTo>
                <a:lnTo>
                  <a:pt x="87" y="91"/>
                </a:lnTo>
                <a:lnTo>
                  <a:pt x="87" y="85"/>
                </a:lnTo>
                <a:lnTo>
                  <a:pt x="93" y="85"/>
                </a:lnTo>
                <a:lnTo>
                  <a:pt x="103" y="85"/>
                </a:lnTo>
                <a:lnTo>
                  <a:pt x="108" y="79"/>
                </a:lnTo>
                <a:lnTo>
                  <a:pt x="113" y="74"/>
                </a:lnTo>
                <a:lnTo>
                  <a:pt x="108" y="57"/>
                </a:lnTo>
                <a:lnTo>
                  <a:pt x="108" y="51"/>
                </a:lnTo>
                <a:lnTo>
                  <a:pt x="93" y="57"/>
                </a:lnTo>
                <a:lnTo>
                  <a:pt x="87" y="34"/>
                </a:lnTo>
                <a:lnTo>
                  <a:pt x="87" y="28"/>
                </a:lnTo>
                <a:lnTo>
                  <a:pt x="103" y="28"/>
                </a:lnTo>
                <a:lnTo>
                  <a:pt x="108" y="0"/>
                </a:lnTo>
                <a:lnTo>
                  <a:pt x="124" y="0"/>
                </a:lnTo>
                <a:lnTo>
                  <a:pt x="154" y="5"/>
                </a:lnTo>
                <a:lnTo>
                  <a:pt x="165" y="28"/>
                </a:lnTo>
                <a:lnTo>
                  <a:pt x="201" y="34"/>
                </a:lnTo>
                <a:lnTo>
                  <a:pt x="211" y="34"/>
                </a:lnTo>
                <a:lnTo>
                  <a:pt x="221" y="34"/>
                </a:lnTo>
                <a:lnTo>
                  <a:pt x="221" y="39"/>
                </a:lnTo>
                <a:lnTo>
                  <a:pt x="221" y="57"/>
                </a:lnTo>
                <a:lnTo>
                  <a:pt x="221" y="62"/>
                </a:lnTo>
                <a:lnTo>
                  <a:pt x="227" y="62"/>
                </a:lnTo>
                <a:lnTo>
                  <a:pt x="263" y="45"/>
                </a:lnTo>
                <a:lnTo>
                  <a:pt x="289" y="45"/>
                </a:lnTo>
                <a:lnTo>
                  <a:pt x="309" y="45"/>
                </a:lnTo>
                <a:lnTo>
                  <a:pt x="335" y="51"/>
                </a:lnTo>
                <a:lnTo>
                  <a:pt x="340" y="51"/>
                </a:lnTo>
                <a:lnTo>
                  <a:pt x="350" y="51"/>
                </a:lnTo>
                <a:close/>
              </a:path>
            </a:pathLst>
          </a:custGeom>
          <a:solidFill>
            <a:srgbClr val="00B0F0">
              <a:alpha val="36862"/>
            </a:srgb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90873" tIns="45432" rIns="90873" bIns="45432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59" name="Freeform 19"/>
          <p:cNvSpPr>
            <a:spLocks/>
          </p:cNvSpPr>
          <p:nvPr/>
        </p:nvSpPr>
        <p:spPr bwMode="auto">
          <a:xfrm>
            <a:off x="1876425" y="3414713"/>
            <a:ext cx="763588" cy="966787"/>
          </a:xfrm>
          <a:custGeom>
            <a:avLst/>
            <a:gdLst>
              <a:gd name="T0" fmla="*/ 2147483646 w 552"/>
              <a:gd name="T1" fmla="*/ 2147483646 h 672"/>
              <a:gd name="T2" fmla="*/ 2147483646 w 552"/>
              <a:gd name="T3" fmla="*/ 2147483646 h 672"/>
              <a:gd name="T4" fmla="*/ 2147483646 w 552"/>
              <a:gd name="T5" fmla="*/ 2147483646 h 672"/>
              <a:gd name="T6" fmla="*/ 2147483646 w 552"/>
              <a:gd name="T7" fmla="*/ 2147483646 h 672"/>
              <a:gd name="T8" fmla="*/ 2147483646 w 552"/>
              <a:gd name="T9" fmla="*/ 2147483646 h 672"/>
              <a:gd name="T10" fmla="*/ 2147483646 w 552"/>
              <a:gd name="T11" fmla="*/ 2147483646 h 672"/>
              <a:gd name="T12" fmla="*/ 2147483646 w 552"/>
              <a:gd name="T13" fmla="*/ 2147483646 h 672"/>
              <a:gd name="T14" fmla="*/ 2147483646 w 552"/>
              <a:gd name="T15" fmla="*/ 2147483646 h 672"/>
              <a:gd name="T16" fmla="*/ 2147483646 w 552"/>
              <a:gd name="T17" fmla="*/ 2147483646 h 672"/>
              <a:gd name="T18" fmla="*/ 2147483646 w 552"/>
              <a:gd name="T19" fmla="*/ 2147483646 h 672"/>
              <a:gd name="T20" fmla="*/ 2147483646 w 552"/>
              <a:gd name="T21" fmla="*/ 2147483646 h 672"/>
              <a:gd name="T22" fmla="*/ 2147483646 w 552"/>
              <a:gd name="T23" fmla="*/ 2147483646 h 672"/>
              <a:gd name="T24" fmla="*/ 2147483646 w 552"/>
              <a:gd name="T25" fmla="*/ 2147483646 h 672"/>
              <a:gd name="T26" fmla="*/ 2147483646 w 552"/>
              <a:gd name="T27" fmla="*/ 2147483646 h 672"/>
              <a:gd name="T28" fmla="*/ 2147483646 w 552"/>
              <a:gd name="T29" fmla="*/ 2147483646 h 672"/>
              <a:gd name="T30" fmla="*/ 2147483646 w 552"/>
              <a:gd name="T31" fmla="*/ 2147483646 h 672"/>
              <a:gd name="T32" fmla="*/ 2147483646 w 552"/>
              <a:gd name="T33" fmla="*/ 2147483646 h 672"/>
              <a:gd name="T34" fmla="*/ 2147483646 w 552"/>
              <a:gd name="T35" fmla="*/ 2147483646 h 672"/>
              <a:gd name="T36" fmla="*/ 2147483646 w 552"/>
              <a:gd name="T37" fmla="*/ 2147483646 h 672"/>
              <a:gd name="T38" fmla="*/ 2147483646 w 552"/>
              <a:gd name="T39" fmla="*/ 2147483646 h 672"/>
              <a:gd name="T40" fmla="*/ 2147483646 w 552"/>
              <a:gd name="T41" fmla="*/ 2147483646 h 672"/>
              <a:gd name="T42" fmla="*/ 2147483646 w 552"/>
              <a:gd name="T43" fmla="*/ 2147483646 h 672"/>
              <a:gd name="T44" fmla="*/ 2147483646 w 552"/>
              <a:gd name="T45" fmla="*/ 2147483646 h 672"/>
              <a:gd name="T46" fmla="*/ 2147483646 w 552"/>
              <a:gd name="T47" fmla="*/ 2147483646 h 672"/>
              <a:gd name="T48" fmla="*/ 2147483646 w 552"/>
              <a:gd name="T49" fmla="*/ 2147483646 h 672"/>
              <a:gd name="T50" fmla="*/ 2147483646 w 552"/>
              <a:gd name="T51" fmla="*/ 2147483646 h 672"/>
              <a:gd name="T52" fmla="*/ 2147483646 w 552"/>
              <a:gd name="T53" fmla="*/ 2147483646 h 672"/>
              <a:gd name="T54" fmla="*/ 2147483646 w 552"/>
              <a:gd name="T55" fmla="*/ 2147483646 h 672"/>
              <a:gd name="T56" fmla="*/ 2147483646 w 552"/>
              <a:gd name="T57" fmla="*/ 2147483646 h 672"/>
              <a:gd name="T58" fmla="*/ 2147483646 w 552"/>
              <a:gd name="T59" fmla="*/ 2147483646 h 672"/>
              <a:gd name="T60" fmla="*/ 2147483646 w 552"/>
              <a:gd name="T61" fmla="*/ 2147483646 h 672"/>
              <a:gd name="T62" fmla="*/ 2147483646 w 552"/>
              <a:gd name="T63" fmla="*/ 2147483646 h 672"/>
              <a:gd name="T64" fmla="*/ 2147483646 w 552"/>
              <a:gd name="T65" fmla="*/ 2147483646 h 672"/>
              <a:gd name="T66" fmla="*/ 2147483646 w 552"/>
              <a:gd name="T67" fmla="*/ 2147483646 h 672"/>
              <a:gd name="T68" fmla="*/ 2147483646 w 552"/>
              <a:gd name="T69" fmla="*/ 2147483646 h 672"/>
              <a:gd name="T70" fmla="*/ 2147483646 w 552"/>
              <a:gd name="T71" fmla="*/ 2147483646 h 672"/>
              <a:gd name="T72" fmla="*/ 2147483646 w 552"/>
              <a:gd name="T73" fmla="*/ 2147483646 h 672"/>
              <a:gd name="T74" fmla="*/ 2147483646 w 552"/>
              <a:gd name="T75" fmla="*/ 2147483646 h 672"/>
              <a:gd name="T76" fmla="*/ 2147483646 w 552"/>
              <a:gd name="T77" fmla="*/ 2147483646 h 672"/>
              <a:gd name="T78" fmla="*/ 2147483646 w 552"/>
              <a:gd name="T79" fmla="*/ 2147483646 h 672"/>
              <a:gd name="T80" fmla="*/ 2147483646 w 552"/>
              <a:gd name="T81" fmla="*/ 2147483646 h 672"/>
              <a:gd name="T82" fmla="*/ 2147483646 w 552"/>
              <a:gd name="T83" fmla="*/ 2147483646 h 672"/>
              <a:gd name="T84" fmla="*/ 2147483646 w 552"/>
              <a:gd name="T85" fmla="*/ 2147483646 h 672"/>
              <a:gd name="T86" fmla="*/ 2147483646 w 552"/>
              <a:gd name="T87" fmla="*/ 2147483646 h 672"/>
              <a:gd name="T88" fmla="*/ 2147483646 w 552"/>
              <a:gd name="T89" fmla="*/ 2147483646 h 672"/>
              <a:gd name="T90" fmla="*/ 2147483646 w 552"/>
              <a:gd name="T91" fmla="*/ 2147483646 h 672"/>
              <a:gd name="T92" fmla="*/ 2147483646 w 552"/>
              <a:gd name="T93" fmla="*/ 2147483646 h 672"/>
              <a:gd name="T94" fmla="*/ 2147483646 w 552"/>
              <a:gd name="T95" fmla="*/ 2147483646 h 672"/>
              <a:gd name="T96" fmla="*/ 2147483646 w 552"/>
              <a:gd name="T97" fmla="*/ 2147483646 h 672"/>
              <a:gd name="T98" fmla="*/ 2147483646 w 552"/>
              <a:gd name="T99" fmla="*/ 2147483646 h 672"/>
              <a:gd name="T100" fmla="*/ 2147483646 w 552"/>
              <a:gd name="T101" fmla="*/ 2147483646 h 672"/>
              <a:gd name="T102" fmla="*/ 2147483646 w 552"/>
              <a:gd name="T103" fmla="*/ 2147483646 h 672"/>
              <a:gd name="T104" fmla="*/ 2147483646 w 552"/>
              <a:gd name="T105" fmla="*/ 2147483646 h 672"/>
              <a:gd name="T106" fmla="*/ 2147483646 w 552"/>
              <a:gd name="T107" fmla="*/ 2147483646 h 672"/>
              <a:gd name="T108" fmla="*/ 2147483646 w 552"/>
              <a:gd name="T109" fmla="*/ 2147483646 h 672"/>
              <a:gd name="T110" fmla="*/ 2147483646 w 552"/>
              <a:gd name="T111" fmla="*/ 2147483646 h 672"/>
              <a:gd name="T112" fmla="*/ 2147483646 w 552"/>
              <a:gd name="T113" fmla="*/ 2147483646 h 672"/>
              <a:gd name="T114" fmla="*/ 2147483646 w 552"/>
              <a:gd name="T115" fmla="*/ 2147483646 h 672"/>
              <a:gd name="T116" fmla="*/ 2147483646 w 552"/>
              <a:gd name="T117" fmla="*/ 2147483646 h 672"/>
              <a:gd name="T118" fmla="*/ 2147483646 w 552"/>
              <a:gd name="T119" fmla="*/ 2147483646 h 672"/>
              <a:gd name="T120" fmla="*/ 2147483646 w 552"/>
              <a:gd name="T121" fmla="*/ 2147483646 h 672"/>
              <a:gd name="T122" fmla="*/ 2147483646 w 552"/>
              <a:gd name="T123" fmla="*/ 2147483646 h 672"/>
              <a:gd name="T124" fmla="*/ 0 w 552"/>
              <a:gd name="T125" fmla="*/ 2147483646 h 67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552"/>
              <a:gd name="T190" fmla="*/ 0 h 672"/>
              <a:gd name="T191" fmla="*/ 552 w 552"/>
              <a:gd name="T192" fmla="*/ 672 h 672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552" h="672">
                <a:moveTo>
                  <a:pt x="6" y="57"/>
                </a:moveTo>
                <a:lnTo>
                  <a:pt x="11" y="51"/>
                </a:lnTo>
                <a:lnTo>
                  <a:pt x="21" y="51"/>
                </a:lnTo>
                <a:lnTo>
                  <a:pt x="26" y="51"/>
                </a:lnTo>
                <a:lnTo>
                  <a:pt x="37" y="51"/>
                </a:lnTo>
                <a:lnTo>
                  <a:pt x="42" y="46"/>
                </a:lnTo>
                <a:lnTo>
                  <a:pt x="42" y="51"/>
                </a:lnTo>
                <a:lnTo>
                  <a:pt x="47" y="51"/>
                </a:lnTo>
                <a:lnTo>
                  <a:pt x="52" y="29"/>
                </a:lnTo>
                <a:lnTo>
                  <a:pt x="47" y="17"/>
                </a:lnTo>
                <a:lnTo>
                  <a:pt x="47" y="12"/>
                </a:lnTo>
                <a:lnTo>
                  <a:pt x="47" y="6"/>
                </a:lnTo>
                <a:lnTo>
                  <a:pt x="52" y="6"/>
                </a:lnTo>
                <a:lnTo>
                  <a:pt x="67" y="0"/>
                </a:lnTo>
                <a:lnTo>
                  <a:pt x="119" y="6"/>
                </a:lnTo>
                <a:lnTo>
                  <a:pt x="124" y="12"/>
                </a:lnTo>
                <a:lnTo>
                  <a:pt x="150" y="29"/>
                </a:lnTo>
                <a:lnTo>
                  <a:pt x="155" y="34"/>
                </a:lnTo>
                <a:lnTo>
                  <a:pt x="160" y="34"/>
                </a:lnTo>
                <a:lnTo>
                  <a:pt x="160" y="40"/>
                </a:lnTo>
                <a:lnTo>
                  <a:pt x="160" y="46"/>
                </a:lnTo>
                <a:lnTo>
                  <a:pt x="165" y="57"/>
                </a:lnTo>
                <a:lnTo>
                  <a:pt x="155" y="63"/>
                </a:lnTo>
                <a:lnTo>
                  <a:pt x="155" y="68"/>
                </a:lnTo>
                <a:lnTo>
                  <a:pt x="176" y="120"/>
                </a:lnTo>
                <a:lnTo>
                  <a:pt x="176" y="131"/>
                </a:lnTo>
                <a:lnTo>
                  <a:pt x="196" y="120"/>
                </a:lnTo>
                <a:lnTo>
                  <a:pt x="202" y="160"/>
                </a:lnTo>
                <a:lnTo>
                  <a:pt x="207" y="165"/>
                </a:lnTo>
                <a:lnTo>
                  <a:pt x="212" y="177"/>
                </a:lnTo>
                <a:lnTo>
                  <a:pt x="207" y="194"/>
                </a:lnTo>
                <a:lnTo>
                  <a:pt x="227" y="200"/>
                </a:lnTo>
                <a:lnTo>
                  <a:pt x="258" y="188"/>
                </a:lnTo>
                <a:lnTo>
                  <a:pt x="263" y="188"/>
                </a:lnTo>
                <a:lnTo>
                  <a:pt x="294" y="188"/>
                </a:lnTo>
                <a:lnTo>
                  <a:pt x="310" y="194"/>
                </a:lnTo>
                <a:lnTo>
                  <a:pt x="310" y="211"/>
                </a:lnTo>
                <a:lnTo>
                  <a:pt x="310" y="217"/>
                </a:lnTo>
                <a:lnTo>
                  <a:pt x="397" y="222"/>
                </a:lnTo>
                <a:lnTo>
                  <a:pt x="403" y="222"/>
                </a:lnTo>
                <a:lnTo>
                  <a:pt x="423" y="222"/>
                </a:lnTo>
                <a:lnTo>
                  <a:pt x="423" y="211"/>
                </a:lnTo>
                <a:lnTo>
                  <a:pt x="433" y="211"/>
                </a:lnTo>
                <a:lnTo>
                  <a:pt x="433" y="222"/>
                </a:lnTo>
                <a:lnTo>
                  <a:pt x="439" y="228"/>
                </a:lnTo>
                <a:lnTo>
                  <a:pt x="439" y="245"/>
                </a:lnTo>
                <a:lnTo>
                  <a:pt x="433" y="256"/>
                </a:lnTo>
                <a:lnTo>
                  <a:pt x="444" y="256"/>
                </a:lnTo>
                <a:lnTo>
                  <a:pt x="444" y="285"/>
                </a:lnTo>
                <a:lnTo>
                  <a:pt x="444" y="302"/>
                </a:lnTo>
                <a:lnTo>
                  <a:pt x="433" y="302"/>
                </a:lnTo>
                <a:lnTo>
                  <a:pt x="428" y="302"/>
                </a:lnTo>
                <a:lnTo>
                  <a:pt x="423" y="302"/>
                </a:lnTo>
                <a:lnTo>
                  <a:pt x="418" y="302"/>
                </a:lnTo>
                <a:lnTo>
                  <a:pt x="418" y="296"/>
                </a:lnTo>
                <a:lnTo>
                  <a:pt x="413" y="296"/>
                </a:lnTo>
                <a:lnTo>
                  <a:pt x="408" y="296"/>
                </a:lnTo>
                <a:lnTo>
                  <a:pt x="413" y="296"/>
                </a:lnTo>
                <a:lnTo>
                  <a:pt x="413" y="308"/>
                </a:lnTo>
                <a:lnTo>
                  <a:pt x="408" y="325"/>
                </a:lnTo>
                <a:lnTo>
                  <a:pt x="408" y="348"/>
                </a:lnTo>
                <a:lnTo>
                  <a:pt x="408" y="353"/>
                </a:lnTo>
                <a:lnTo>
                  <a:pt x="408" y="365"/>
                </a:lnTo>
                <a:lnTo>
                  <a:pt x="408" y="370"/>
                </a:lnTo>
                <a:lnTo>
                  <a:pt x="428" y="370"/>
                </a:lnTo>
                <a:lnTo>
                  <a:pt x="428" y="382"/>
                </a:lnTo>
                <a:lnTo>
                  <a:pt x="428" y="387"/>
                </a:lnTo>
                <a:lnTo>
                  <a:pt x="428" y="393"/>
                </a:lnTo>
                <a:lnTo>
                  <a:pt x="475" y="393"/>
                </a:lnTo>
                <a:lnTo>
                  <a:pt x="495" y="393"/>
                </a:lnTo>
                <a:lnTo>
                  <a:pt x="501" y="399"/>
                </a:lnTo>
                <a:lnTo>
                  <a:pt x="537" y="399"/>
                </a:lnTo>
                <a:lnTo>
                  <a:pt x="531" y="427"/>
                </a:lnTo>
                <a:lnTo>
                  <a:pt x="542" y="427"/>
                </a:lnTo>
                <a:lnTo>
                  <a:pt x="537" y="462"/>
                </a:lnTo>
                <a:lnTo>
                  <a:pt x="552" y="456"/>
                </a:lnTo>
                <a:lnTo>
                  <a:pt x="552" y="479"/>
                </a:lnTo>
                <a:lnTo>
                  <a:pt x="526" y="484"/>
                </a:lnTo>
                <a:lnTo>
                  <a:pt x="511" y="484"/>
                </a:lnTo>
                <a:lnTo>
                  <a:pt x="516" y="519"/>
                </a:lnTo>
                <a:lnTo>
                  <a:pt x="428" y="524"/>
                </a:lnTo>
                <a:lnTo>
                  <a:pt x="423" y="530"/>
                </a:lnTo>
                <a:lnTo>
                  <a:pt x="418" y="530"/>
                </a:lnTo>
                <a:lnTo>
                  <a:pt x="413" y="530"/>
                </a:lnTo>
                <a:lnTo>
                  <a:pt x="413" y="536"/>
                </a:lnTo>
                <a:lnTo>
                  <a:pt x="418" y="570"/>
                </a:lnTo>
                <a:lnTo>
                  <a:pt x="413" y="570"/>
                </a:lnTo>
                <a:lnTo>
                  <a:pt x="408" y="575"/>
                </a:lnTo>
                <a:lnTo>
                  <a:pt x="408" y="581"/>
                </a:lnTo>
                <a:lnTo>
                  <a:pt x="403" y="581"/>
                </a:lnTo>
                <a:lnTo>
                  <a:pt x="403" y="575"/>
                </a:lnTo>
                <a:lnTo>
                  <a:pt x="397" y="575"/>
                </a:lnTo>
                <a:lnTo>
                  <a:pt x="397" y="570"/>
                </a:lnTo>
                <a:lnTo>
                  <a:pt x="392" y="570"/>
                </a:lnTo>
                <a:lnTo>
                  <a:pt x="387" y="570"/>
                </a:lnTo>
                <a:lnTo>
                  <a:pt x="387" y="575"/>
                </a:lnTo>
                <a:lnTo>
                  <a:pt x="382" y="575"/>
                </a:lnTo>
                <a:lnTo>
                  <a:pt x="382" y="570"/>
                </a:lnTo>
                <a:lnTo>
                  <a:pt x="382" y="564"/>
                </a:lnTo>
                <a:lnTo>
                  <a:pt x="382" y="558"/>
                </a:lnTo>
                <a:lnTo>
                  <a:pt x="377" y="558"/>
                </a:lnTo>
                <a:lnTo>
                  <a:pt x="377" y="553"/>
                </a:lnTo>
                <a:lnTo>
                  <a:pt x="372" y="553"/>
                </a:lnTo>
                <a:lnTo>
                  <a:pt x="377" y="547"/>
                </a:lnTo>
                <a:lnTo>
                  <a:pt x="377" y="541"/>
                </a:lnTo>
                <a:lnTo>
                  <a:pt x="382" y="541"/>
                </a:lnTo>
                <a:lnTo>
                  <a:pt x="377" y="536"/>
                </a:lnTo>
                <a:lnTo>
                  <a:pt x="372" y="541"/>
                </a:lnTo>
                <a:lnTo>
                  <a:pt x="366" y="541"/>
                </a:lnTo>
                <a:lnTo>
                  <a:pt x="361" y="536"/>
                </a:lnTo>
                <a:lnTo>
                  <a:pt x="351" y="541"/>
                </a:lnTo>
                <a:lnTo>
                  <a:pt x="341" y="530"/>
                </a:lnTo>
                <a:lnTo>
                  <a:pt x="320" y="553"/>
                </a:lnTo>
                <a:lnTo>
                  <a:pt x="325" y="558"/>
                </a:lnTo>
                <a:lnTo>
                  <a:pt x="330" y="564"/>
                </a:lnTo>
                <a:lnTo>
                  <a:pt x="320" y="570"/>
                </a:lnTo>
                <a:lnTo>
                  <a:pt x="320" y="575"/>
                </a:lnTo>
                <a:lnTo>
                  <a:pt x="325" y="575"/>
                </a:lnTo>
                <a:lnTo>
                  <a:pt x="325" y="581"/>
                </a:lnTo>
                <a:lnTo>
                  <a:pt x="320" y="593"/>
                </a:lnTo>
                <a:lnTo>
                  <a:pt x="315" y="593"/>
                </a:lnTo>
                <a:lnTo>
                  <a:pt x="305" y="610"/>
                </a:lnTo>
                <a:lnTo>
                  <a:pt x="305" y="615"/>
                </a:lnTo>
                <a:lnTo>
                  <a:pt x="310" y="615"/>
                </a:lnTo>
                <a:lnTo>
                  <a:pt x="310" y="621"/>
                </a:lnTo>
                <a:lnTo>
                  <a:pt x="305" y="621"/>
                </a:lnTo>
                <a:lnTo>
                  <a:pt x="305" y="627"/>
                </a:lnTo>
                <a:lnTo>
                  <a:pt x="294" y="638"/>
                </a:lnTo>
                <a:lnTo>
                  <a:pt x="289" y="644"/>
                </a:lnTo>
                <a:lnTo>
                  <a:pt x="279" y="661"/>
                </a:lnTo>
                <a:lnTo>
                  <a:pt x="274" y="661"/>
                </a:lnTo>
                <a:lnTo>
                  <a:pt x="269" y="655"/>
                </a:lnTo>
                <a:lnTo>
                  <a:pt x="269" y="650"/>
                </a:lnTo>
                <a:lnTo>
                  <a:pt x="258" y="644"/>
                </a:lnTo>
                <a:lnTo>
                  <a:pt x="258" y="638"/>
                </a:lnTo>
                <a:lnTo>
                  <a:pt x="248" y="650"/>
                </a:lnTo>
                <a:lnTo>
                  <a:pt x="232" y="638"/>
                </a:lnTo>
                <a:lnTo>
                  <a:pt x="227" y="644"/>
                </a:lnTo>
                <a:lnTo>
                  <a:pt x="217" y="650"/>
                </a:lnTo>
                <a:lnTo>
                  <a:pt x="212" y="655"/>
                </a:lnTo>
                <a:lnTo>
                  <a:pt x="202" y="655"/>
                </a:lnTo>
                <a:lnTo>
                  <a:pt x="202" y="661"/>
                </a:lnTo>
                <a:lnTo>
                  <a:pt x="196" y="667"/>
                </a:lnTo>
                <a:lnTo>
                  <a:pt x="196" y="672"/>
                </a:lnTo>
                <a:lnTo>
                  <a:pt x="181" y="672"/>
                </a:lnTo>
                <a:lnTo>
                  <a:pt x="165" y="672"/>
                </a:lnTo>
                <a:lnTo>
                  <a:pt x="160" y="667"/>
                </a:lnTo>
                <a:lnTo>
                  <a:pt x="134" y="672"/>
                </a:lnTo>
                <a:lnTo>
                  <a:pt x="134" y="667"/>
                </a:lnTo>
                <a:lnTo>
                  <a:pt x="140" y="661"/>
                </a:lnTo>
                <a:lnTo>
                  <a:pt x="140" y="638"/>
                </a:lnTo>
                <a:lnTo>
                  <a:pt x="140" y="627"/>
                </a:lnTo>
                <a:lnTo>
                  <a:pt x="134" y="621"/>
                </a:lnTo>
                <a:lnTo>
                  <a:pt x="67" y="621"/>
                </a:lnTo>
                <a:lnTo>
                  <a:pt x="67" y="615"/>
                </a:lnTo>
                <a:lnTo>
                  <a:pt x="62" y="615"/>
                </a:lnTo>
                <a:lnTo>
                  <a:pt x="57" y="615"/>
                </a:lnTo>
                <a:lnTo>
                  <a:pt x="57" y="610"/>
                </a:lnTo>
                <a:lnTo>
                  <a:pt x="52" y="610"/>
                </a:lnTo>
                <a:lnTo>
                  <a:pt x="52" y="604"/>
                </a:lnTo>
                <a:lnTo>
                  <a:pt x="47" y="604"/>
                </a:lnTo>
                <a:lnTo>
                  <a:pt x="37" y="610"/>
                </a:lnTo>
                <a:lnTo>
                  <a:pt x="31" y="610"/>
                </a:lnTo>
                <a:lnTo>
                  <a:pt x="26" y="610"/>
                </a:lnTo>
                <a:lnTo>
                  <a:pt x="26" y="604"/>
                </a:lnTo>
                <a:lnTo>
                  <a:pt x="26" y="598"/>
                </a:lnTo>
                <a:lnTo>
                  <a:pt x="31" y="598"/>
                </a:lnTo>
                <a:lnTo>
                  <a:pt x="31" y="593"/>
                </a:lnTo>
                <a:lnTo>
                  <a:pt x="37" y="593"/>
                </a:lnTo>
                <a:lnTo>
                  <a:pt x="37" y="587"/>
                </a:lnTo>
                <a:lnTo>
                  <a:pt x="31" y="587"/>
                </a:lnTo>
                <a:lnTo>
                  <a:pt x="31" y="575"/>
                </a:lnTo>
                <a:lnTo>
                  <a:pt x="31" y="570"/>
                </a:lnTo>
                <a:lnTo>
                  <a:pt x="31" y="558"/>
                </a:lnTo>
                <a:lnTo>
                  <a:pt x="26" y="558"/>
                </a:lnTo>
                <a:lnTo>
                  <a:pt x="21" y="553"/>
                </a:lnTo>
                <a:lnTo>
                  <a:pt x="16" y="553"/>
                </a:lnTo>
                <a:lnTo>
                  <a:pt x="16" y="547"/>
                </a:lnTo>
                <a:lnTo>
                  <a:pt x="16" y="541"/>
                </a:lnTo>
                <a:lnTo>
                  <a:pt x="21" y="541"/>
                </a:lnTo>
                <a:lnTo>
                  <a:pt x="21" y="536"/>
                </a:lnTo>
                <a:lnTo>
                  <a:pt x="21" y="530"/>
                </a:lnTo>
                <a:lnTo>
                  <a:pt x="26" y="456"/>
                </a:lnTo>
                <a:lnTo>
                  <a:pt x="16" y="456"/>
                </a:lnTo>
                <a:lnTo>
                  <a:pt x="16" y="439"/>
                </a:lnTo>
                <a:lnTo>
                  <a:pt x="21" y="427"/>
                </a:lnTo>
                <a:lnTo>
                  <a:pt x="6" y="405"/>
                </a:lnTo>
                <a:lnTo>
                  <a:pt x="11" y="387"/>
                </a:lnTo>
                <a:lnTo>
                  <a:pt x="16" y="382"/>
                </a:lnTo>
                <a:lnTo>
                  <a:pt x="21" y="376"/>
                </a:lnTo>
                <a:lnTo>
                  <a:pt x="21" y="370"/>
                </a:lnTo>
                <a:lnTo>
                  <a:pt x="21" y="365"/>
                </a:lnTo>
                <a:lnTo>
                  <a:pt x="26" y="353"/>
                </a:lnTo>
                <a:lnTo>
                  <a:pt x="78" y="353"/>
                </a:lnTo>
                <a:lnTo>
                  <a:pt x="78" y="382"/>
                </a:lnTo>
                <a:lnTo>
                  <a:pt x="78" y="387"/>
                </a:lnTo>
                <a:lnTo>
                  <a:pt x="98" y="382"/>
                </a:lnTo>
                <a:lnTo>
                  <a:pt x="93" y="370"/>
                </a:lnTo>
                <a:lnTo>
                  <a:pt x="98" y="342"/>
                </a:lnTo>
                <a:lnTo>
                  <a:pt x="93" y="336"/>
                </a:lnTo>
                <a:lnTo>
                  <a:pt x="93" y="302"/>
                </a:lnTo>
                <a:lnTo>
                  <a:pt x="98" y="302"/>
                </a:lnTo>
                <a:lnTo>
                  <a:pt x="104" y="262"/>
                </a:lnTo>
                <a:lnTo>
                  <a:pt x="109" y="256"/>
                </a:lnTo>
                <a:lnTo>
                  <a:pt x="93" y="245"/>
                </a:lnTo>
                <a:lnTo>
                  <a:pt x="88" y="239"/>
                </a:lnTo>
                <a:lnTo>
                  <a:pt x="88" y="234"/>
                </a:lnTo>
                <a:lnTo>
                  <a:pt x="98" y="217"/>
                </a:lnTo>
                <a:lnTo>
                  <a:pt x="98" y="211"/>
                </a:lnTo>
                <a:lnTo>
                  <a:pt x="104" y="211"/>
                </a:lnTo>
                <a:lnTo>
                  <a:pt x="88" y="188"/>
                </a:lnTo>
                <a:lnTo>
                  <a:pt x="83" y="182"/>
                </a:lnTo>
                <a:lnTo>
                  <a:pt x="83" y="160"/>
                </a:lnTo>
                <a:lnTo>
                  <a:pt x="83" y="154"/>
                </a:lnTo>
                <a:lnTo>
                  <a:pt x="93" y="143"/>
                </a:lnTo>
                <a:lnTo>
                  <a:pt x="98" y="131"/>
                </a:lnTo>
                <a:lnTo>
                  <a:pt x="98" y="125"/>
                </a:lnTo>
                <a:lnTo>
                  <a:pt x="93" y="125"/>
                </a:lnTo>
                <a:lnTo>
                  <a:pt x="88" y="125"/>
                </a:lnTo>
                <a:lnTo>
                  <a:pt x="83" y="120"/>
                </a:lnTo>
                <a:lnTo>
                  <a:pt x="83" y="108"/>
                </a:lnTo>
                <a:lnTo>
                  <a:pt x="78" y="103"/>
                </a:lnTo>
                <a:lnTo>
                  <a:pt x="73" y="103"/>
                </a:lnTo>
                <a:lnTo>
                  <a:pt x="67" y="103"/>
                </a:lnTo>
                <a:lnTo>
                  <a:pt x="62" y="103"/>
                </a:lnTo>
                <a:lnTo>
                  <a:pt x="57" y="108"/>
                </a:lnTo>
                <a:lnTo>
                  <a:pt x="57" y="120"/>
                </a:lnTo>
                <a:lnTo>
                  <a:pt x="52" y="125"/>
                </a:lnTo>
                <a:lnTo>
                  <a:pt x="47" y="125"/>
                </a:lnTo>
                <a:lnTo>
                  <a:pt x="42" y="125"/>
                </a:lnTo>
                <a:lnTo>
                  <a:pt x="31" y="131"/>
                </a:lnTo>
                <a:lnTo>
                  <a:pt x="31" y="125"/>
                </a:lnTo>
                <a:lnTo>
                  <a:pt x="31" y="120"/>
                </a:lnTo>
                <a:lnTo>
                  <a:pt x="26" y="120"/>
                </a:lnTo>
                <a:lnTo>
                  <a:pt x="26" y="125"/>
                </a:lnTo>
                <a:lnTo>
                  <a:pt x="21" y="125"/>
                </a:lnTo>
                <a:lnTo>
                  <a:pt x="16" y="108"/>
                </a:lnTo>
                <a:lnTo>
                  <a:pt x="11" y="108"/>
                </a:lnTo>
                <a:lnTo>
                  <a:pt x="11" y="103"/>
                </a:lnTo>
                <a:lnTo>
                  <a:pt x="16" y="103"/>
                </a:lnTo>
                <a:lnTo>
                  <a:pt x="16" y="97"/>
                </a:lnTo>
                <a:lnTo>
                  <a:pt x="16" y="91"/>
                </a:lnTo>
                <a:lnTo>
                  <a:pt x="16" y="86"/>
                </a:lnTo>
                <a:lnTo>
                  <a:pt x="6" y="91"/>
                </a:lnTo>
                <a:lnTo>
                  <a:pt x="0" y="91"/>
                </a:lnTo>
                <a:lnTo>
                  <a:pt x="0" y="80"/>
                </a:lnTo>
                <a:lnTo>
                  <a:pt x="0" y="74"/>
                </a:lnTo>
                <a:lnTo>
                  <a:pt x="11" y="74"/>
                </a:lnTo>
                <a:lnTo>
                  <a:pt x="21" y="68"/>
                </a:lnTo>
                <a:lnTo>
                  <a:pt x="16" y="63"/>
                </a:lnTo>
                <a:lnTo>
                  <a:pt x="6" y="63"/>
                </a:lnTo>
                <a:lnTo>
                  <a:pt x="0" y="63"/>
                </a:lnTo>
                <a:lnTo>
                  <a:pt x="0" y="57"/>
                </a:lnTo>
                <a:lnTo>
                  <a:pt x="6" y="57"/>
                </a:lnTo>
                <a:close/>
              </a:path>
            </a:pathLst>
          </a:custGeom>
          <a:solidFill>
            <a:srgbClr val="C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90873" tIns="45432" rIns="90873" bIns="45432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60" name="Freeform 20"/>
          <p:cNvSpPr>
            <a:spLocks/>
          </p:cNvSpPr>
          <p:nvPr/>
        </p:nvSpPr>
        <p:spPr bwMode="auto">
          <a:xfrm>
            <a:off x="2197100" y="2212975"/>
            <a:ext cx="485775" cy="792163"/>
          </a:xfrm>
          <a:custGeom>
            <a:avLst/>
            <a:gdLst>
              <a:gd name="T0" fmla="*/ 2147483646 w 351"/>
              <a:gd name="T1" fmla="*/ 2147483646 h 552"/>
              <a:gd name="T2" fmla="*/ 2147483646 w 351"/>
              <a:gd name="T3" fmla="*/ 2147483646 h 552"/>
              <a:gd name="T4" fmla="*/ 2147483646 w 351"/>
              <a:gd name="T5" fmla="*/ 2147483646 h 552"/>
              <a:gd name="T6" fmla="*/ 2147483646 w 351"/>
              <a:gd name="T7" fmla="*/ 2147483646 h 552"/>
              <a:gd name="T8" fmla="*/ 2147483646 w 351"/>
              <a:gd name="T9" fmla="*/ 0 h 552"/>
              <a:gd name="T10" fmla="*/ 2147483646 w 351"/>
              <a:gd name="T11" fmla="*/ 2147483646 h 552"/>
              <a:gd name="T12" fmla="*/ 2147483646 w 351"/>
              <a:gd name="T13" fmla="*/ 2147483646 h 552"/>
              <a:gd name="T14" fmla="*/ 2147483646 w 351"/>
              <a:gd name="T15" fmla="*/ 2147483646 h 552"/>
              <a:gd name="T16" fmla="*/ 2147483646 w 351"/>
              <a:gd name="T17" fmla="*/ 2147483646 h 552"/>
              <a:gd name="T18" fmla="*/ 2147483646 w 351"/>
              <a:gd name="T19" fmla="*/ 2147483646 h 552"/>
              <a:gd name="T20" fmla="*/ 2147483646 w 351"/>
              <a:gd name="T21" fmla="*/ 2147483646 h 552"/>
              <a:gd name="T22" fmla="*/ 2147483646 w 351"/>
              <a:gd name="T23" fmla="*/ 2147483646 h 552"/>
              <a:gd name="T24" fmla="*/ 2147483646 w 351"/>
              <a:gd name="T25" fmla="*/ 2147483646 h 552"/>
              <a:gd name="T26" fmla="*/ 2147483646 w 351"/>
              <a:gd name="T27" fmla="*/ 2147483646 h 552"/>
              <a:gd name="T28" fmla="*/ 2147483646 w 351"/>
              <a:gd name="T29" fmla="*/ 2147483646 h 552"/>
              <a:gd name="T30" fmla="*/ 2147483646 w 351"/>
              <a:gd name="T31" fmla="*/ 2147483646 h 552"/>
              <a:gd name="T32" fmla="*/ 2147483646 w 351"/>
              <a:gd name="T33" fmla="*/ 2147483646 h 552"/>
              <a:gd name="T34" fmla="*/ 2147483646 w 351"/>
              <a:gd name="T35" fmla="*/ 2147483646 h 552"/>
              <a:gd name="T36" fmla="*/ 2147483646 w 351"/>
              <a:gd name="T37" fmla="*/ 2147483646 h 552"/>
              <a:gd name="T38" fmla="*/ 2147483646 w 351"/>
              <a:gd name="T39" fmla="*/ 2147483646 h 552"/>
              <a:gd name="T40" fmla="*/ 2147483646 w 351"/>
              <a:gd name="T41" fmla="*/ 2147483646 h 552"/>
              <a:gd name="T42" fmla="*/ 2147483646 w 351"/>
              <a:gd name="T43" fmla="*/ 2147483646 h 552"/>
              <a:gd name="T44" fmla="*/ 2147483646 w 351"/>
              <a:gd name="T45" fmla="*/ 2147483646 h 552"/>
              <a:gd name="T46" fmla="*/ 2147483646 w 351"/>
              <a:gd name="T47" fmla="*/ 2147483646 h 552"/>
              <a:gd name="T48" fmla="*/ 2147483646 w 351"/>
              <a:gd name="T49" fmla="*/ 2147483646 h 552"/>
              <a:gd name="T50" fmla="*/ 2147483646 w 351"/>
              <a:gd name="T51" fmla="*/ 2147483646 h 552"/>
              <a:gd name="T52" fmla="*/ 2147483646 w 351"/>
              <a:gd name="T53" fmla="*/ 2147483646 h 552"/>
              <a:gd name="T54" fmla="*/ 2147483646 w 351"/>
              <a:gd name="T55" fmla="*/ 2147483646 h 552"/>
              <a:gd name="T56" fmla="*/ 2147483646 w 351"/>
              <a:gd name="T57" fmla="*/ 2147483646 h 552"/>
              <a:gd name="T58" fmla="*/ 2147483646 w 351"/>
              <a:gd name="T59" fmla="*/ 2147483646 h 552"/>
              <a:gd name="T60" fmla="*/ 2147483646 w 351"/>
              <a:gd name="T61" fmla="*/ 2147483646 h 552"/>
              <a:gd name="T62" fmla="*/ 2147483646 w 351"/>
              <a:gd name="T63" fmla="*/ 2147483646 h 552"/>
              <a:gd name="T64" fmla="*/ 2147483646 w 351"/>
              <a:gd name="T65" fmla="*/ 2147483646 h 552"/>
              <a:gd name="T66" fmla="*/ 2147483646 w 351"/>
              <a:gd name="T67" fmla="*/ 2147483646 h 552"/>
              <a:gd name="T68" fmla="*/ 2147483646 w 351"/>
              <a:gd name="T69" fmla="*/ 2147483646 h 552"/>
              <a:gd name="T70" fmla="*/ 2147483646 w 351"/>
              <a:gd name="T71" fmla="*/ 2147483646 h 552"/>
              <a:gd name="T72" fmla="*/ 2147483646 w 351"/>
              <a:gd name="T73" fmla="*/ 2147483646 h 552"/>
              <a:gd name="T74" fmla="*/ 2147483646 w 351"/>
              <a:gd name="T75" fmla="*/ 2147483646 h 552"/>
              <a:gd name="T76" fmla="*/ 2147483646 w 351"/>
              <a:gd name="T77" fmla="*/ 2147483646 h 552"/>
              <a:gd name="T78" fmla="*/ 2147483646 w 351"/>
              <a:gd name="T79" fmla="*/ 2147483646 h 552"/>
              <a:gd name="T80" fmla="*/ 2147483646 w 351"/>
              <a:gd name="T81" fmla="*/ 2147483646 h 552"/>
              <a:gd name="T82" fmla="*/ 2147483646 w 351"/>
              <a:gd name="T83" fmla="*/ 2147483646 h 552"/>
              <a:gd name="T84" fmla="*/ 2147483646 w 351"/>
              <a:gd name="T85" fmla="*/ 2147483646 h 552"/>
              <a:gd name="T86" fmla="*/ 2147483646 w 351"/>
              <a:gd name="T87" fmla="*/ 2147483646 h 552"/>
              <a:gd name="T88" fmla="*/ 2147483646 w 351"/>
              <a:gd name="T89" fmla="*/ 2147483646 h 552"/>
              <a:gd name="T90" fmla="*/ 2147483646 w 351"/>
              <a:gd name="T91" fmla="*/ 2147483646 h 552"/>
              <a:gd name="T92" fmla="*/ 2147483646 w 351"/>
              <a:gd name="T93" fmla="*/ 2147483646 h 552"/>
              <a:gd name="T94" fmla="*/ 2147483646 w 351"/>
              <a:gd name="T95" fmla="*/ 2147483646 h 552"/>
              <a:gd name="T96" fmla="*/ 2147483646 w 351"/>
              <a:gd name="T97" fmla="*/ 2147483646 h 552"/>
              <a:gd name="T98" fmla="*/ 2147483646 w 351"/>
              <a:gd name="T99" fmla="*/ 2147483646 h 552"/>
              <a:gd name="T100" fmla="*/ 2147483646 w 351"/>
              <a:gd name="T101" fmla="*/ 2147483646 h 552"/>
              <a:gd name="T102" fmla="*/ 2147483646 w 351"/>
              <a:gd name="T103" fmla="*/ 2147483646 h 552"/>
              <a:gd name="T104" fmla="*/ 2147483646 w 351"/>
              <a:gd name="T105" fmla="*/ 2147483646 h 552"/>
              <a:gd name="T106" fmla="*/ 2147483646 w 351"/>
              <a:gd name="T107" fmla="*/ 2147483646 h 552"/>
              <a:gd name="T108" fmla="*/ 2147483646 w 351"/>
              <a:gd name="T109" fmla="*/ 2147483646 h 552"/>
              <a:gd name="T110" fmla="*/ 2147483646 w 351"/>
              <a:gd name="T111" fmla="*/ 2147483646 h 55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51"/>
              <a:gd name="T169" fmla="*/ 0 h 552"/>
              <a:gd name="T170" fmla="*/ 351 w 351"/>
              <a:gd name="T171" fmla="*/ 552 h 552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51" h="552">
                <a:moveTo>
                  <a:pt x="16" y="5"/>
                </a:moveTo>
                <a:lnTo>
                  <a:pt x="21" y="5"/>
                </a:lnTo>
                <a:lnTo>
                  <a:pt x="21" y="11"/>
                </a:lnTo>
                <a:lnTo>
                  <a:pt x="42" y="23"/>
                </a:lnTo>
                <a:lnTo>
                  <a:pt x="47" y="28"/>
                </a:lnTo>
                <a:lnTo>
                  <a:pt x="42" y="28"/>
                </a:lnTo>
                <a:lnTo>
                  <a:pt x="42" y="34"/>
                </a:lnTo>
                <a:lnTo>
                  <a:pt x="42" y="40"/>
                </a:lnTo>
                <a:lnTo>
                  <a:pt x="47" y="40"/>
                </a:lnTo>
                <a:lnTo>
                  <a:pt x="52" y="40"/>
                </a:lnTo>
                <a:lnTo>
                  <a:pt x="62" y="34"/>
                </a:lnTo>
                <a:lnTo>
                  <a:pt x="62" y="28"/>
                </a:lnTo>
                <a:lnTo>
                  <a:pt x="57" y="23"/>
                </a:lnTo>
                <a:lnTo>
                  <a:pt x="57" y="17"/>
                </a:lnTo>
                <a:lnTo>
                  <a:pt x="62" y="17"/>
                </a:lnTo>
                <a:lnTo>
                  <a:pt x="67" y="5"/>
                </a:lnTo>
                <a:lnTo>
                  <a:pt x="67" y="0"/>
                </a:lnTo>
                <a:lnTo>
                  <a:pt x="73" y="0"/>
                </a:lnTo>
                <a:lnTo>
                  <a:pt x="78" y="0"/>
                </a:lnTo>
                <a:lnTo>
                  <a:pt x="83" y="0"/>
                </a:lnTo>
                <a:lnTo>
                  <a:pt x="83" y="5"/>
                </a:lnTo>
                <a:lnTo>
                  <a:pt x="78" y="11"/>
                </a:lnTo>
                <a:lnTo>
                  <a:pt x="88" y="23"/>
                </a:lnTo>
                <a:lnTo>
                  <a:pt x="93" y="23"/>
                </a:lnTo>
                <a:lnTo>
                  <a:pt x="93" y="11"/>
                </a:lnTo>
                <a:lnTo>
                  <a:pt x="93" y="5"/>
                </a:lnTo>
                <a:lnTo>
                  <a:pt x="98" y="5"/>
                </a:lnTo>
                <a:lnTo>
                  <a:pt x="104" y="11"/>
                </a:lnTo>
                <a:lnTo>
                  <a:pt x="98" y="23"/>
                </a:lnTo>
                <a:lnTo>
                  <a:pt x="104" y="23"/>
                </a:lnTo>
                <a:lnTo>
                  <a:pt x="104" y="28"/>
                </a:lnTo>
                <a:lnTo>
                  <a:pt x="109" y="28"/>
                </a:lnTo>
                <a:lnTo>
                  <a:pt x="109" y="23"/>
                </a:lnTo>
                <a:lnTo>
                  <a:pt x="114" y="17"/>
                </a:lnTo>
                <a:lnTo>
                  <a:pt x="114" y="11"/>
                </a:lnTo>
                <a:lnTo>
                  <a:pt x="119" y="11"/>
                </a:lnTo>
                <a:lnTo>
                  <a:pt x="119" y="17"/>
                </a:lnTo>
                <a:lnTo>
                  <a:pt x="124" y="17"/>
                </a:lnTo>
                <a:lnTo>
                  <a:pt x="129" y="17"/>
                </a:lnTo>
                <a:lnTo>
                  <a:pt x="134" y="11"/>
                </a:lnTo>
                <a:lnTo>
                  <a:pt x="140" y="11"/>
                </a:lnTo>
                <a:lnTo>
                  <a:pt x="145" y="17"/>
                </a:lnTo>
                <a:lnTo>
                  <a:pt x="145" y="23"/>
                </a:lnTo>
                <a:lnTo>
                  <a:pt x="145" y="28"/>
                </a:lnTo>
                <a:lnTo>
                  <a:pt x="145" y="40"/>
                </a:lnTo>
                <a:lnTo>
                  <a:pt x="145" y="45"/>
                </a:lnTo>
                <a:lnTo>
                  <a:pt x="150" y="51"/>
                </a:lnTo>
                <a:lnTo>
                  <a:pt x="155" y="51"/>
                </a:lnTo>
                <a:lnTo>
                  <a:pt x="160" y="45"/>
                </a:lnTo>
                <a:lnTo>
                  <a:pt x="171" y="40"/>
                </a:lnTo>
                <a:lnTo>
                  <a:pt x="176" y="34"/>
                </a:lnTo>
                <a:lnTo>
                  <a:pt x="181" y="34"/>
                </a:lnTo>
                <a:lnTo>
                  <a:pt x="186" y="28"/>
                </a:lnTo>
                <a:lnTo>
                  <a:pt x="186" y="34"/>
                </a:lnTo>
                <a:lnTo>
                  <a:pt x="191" y="45"/>
                </a:lnTo>
                <a:lnTo>
                  <a:pt x="196" y="51"/>
                </a:lnTo>
                <a:lnTo>
                  <a:pt x="196" y="57"/>
                </a:lnTo>
                <a:lnTo>
                  <a:pt x="201" y="80"/>
                </a:lnTo>
                <a:lnTo>
                  <a:pt x="201" y="85"/>
                </a:lnTo>
                <a:lnTo>
                  <a:pt x="212" y="91"/>
                </a:lnTo>
                <a:lnTo>
                  <a:pt x="217" y="85"/>
                </a:lnTo>
                <a:lnTo>
                  <a:pt x="222" y="80"/>
                </a:lnTo>
                <a:lnTo>
                  <a:pt x="227" y="80"/>
                </a:lnTo>
                <a:lnTo>
                  <a:pt x="227" y="85"/>
                </a:lnTo>
                <a:lnTo>
                  <a:pt x="227" y="97"/>
                </a:lnTo>
                <a:lnTo>
                  <a:pt x="232" y="108"/>
                </a:lnTo>
                <a:lnTo>
                  <a:pt x="227" y="108"/>
                </a:lnTo>
                <a:lnTo>
                  <a:pt x="207" y="119"/>
                </a:lnTo>
                <a:lnTo>
                  <a:pt x="186" y="131"/>
                </a:lnTo>
                <a:lnTo>
                  <a:pt x="186" y="136"/>
                </a:lnTo>
                <a:lnTo>
                  <a:pt x="155" y="142"/>
                </a:lnTo>
                <a:lnTo>
                  <a:pt x="150" y="142"/>
                </a:lnTo>
                <a:lnTo>
                  <a:pt x="150" y="148"/>
                </a:lnTo>
                <a:lnTo>
                  <a:pt x="155" y="154"/>
                </a:lnTo>
                <a:lnTo>
                  <a:pt x="165" y="154"/>
                </a:lnTo>
                <a:lnTo>
                  <a:pt x="176" y="154"/>
                </a:lnTo>
                <a:lnTo>
                  <a:pt x="181" y="154"/>
                </a:lnTo>
                <a:lnTo>
                  <a:pt x="181" y="148"/>
                </a:lnTo>
                <a:lnTo>
                  <a:pt x="191" y="142"/>
                </a:lnTo>
                <a:lnTo>
                  <a:pt x="196" y="148"/>
                </a:lnTo>
                <a:lnTo>
                  <a:pt x="196" y="165"/>
                </a:lnTo>
                <a:lnTo>
                  <a:pt x="201" y="165"/>
                </a:lnTo>
                <a:lnTo>
                  <a:pt x="222" y="154"/>
                </a:lnTo>
                <a:lnTo>
                  <a:pt x="232" y="165"/>
                </a:lnTo>
                <a:lnTo>
                  <a:pt x="238" y="171"/>
                </a:lnTo>
                <a:lnTo>
                  <a:pt x="258" y="159"/>
                </a:lnTo>
                <a:lnTo>
                  <a:pt x="263" y="154"/>
                </a:lnTo>
                <a:lnTo>
                  <a:pt x="269" y="159"/>
                </a:lnTo>
                <a:lnTo>
                  <a:pt x="274" y="154"/>
                </a:lnTo>
                <a:lnTo>
                  <a:pt x="274" y="171"/>
                </a:lnTo>
                <a:lnTo>
                  <a:pt x="279" y="182"/>
                </a:lnTo>
                <a:lnTo>
                  <a:pt x="279" y="188"/>
                </a:lnTo>
                <a:lnTo>
                  <a:pt x="284" y="188"/>
                </a:lnTo>
                <a:lnTo>
                  <a:pt x="299" y="211"/>
                </a:lnTo>
                <a:lnTo>
                  <a:pt x="305" y="216"/>
                </a:lnTo>
                <a:lnTo>
                  <a:pt x="310" y="216"/>
                </a:lnTo>
                <a:lnTo>
                  <a:pt x="310" y="222"/>
                </a:lnTo>
                <a:lnTo>
                  <a:pt x="310" y="228"/>
                </a:lnTo>
                <a:lnTo>
                  <a:pt x="305" y="228"/>
                </a:lnTo>
                <a:lnTo>
                  <a:pt x="289" y="256"/>
                </a:lnTo>
                <a:lnTo>
                  <a:pt x="284" y="273"/>
                </a:lnTo>
                <a:lnTo>
                  <a:pt x="279" y="279"/>
                </a:lnTo>
                <a:lnTo>
                  <a:pt x="269" y="279"/>
                </a:lnTo>
                <a:lnTo>
                  <a:pt x="263" y="285"/>
                </a:lnTo>
                <a:lnTo>
                  <a:pt x="269" y="285"/>
                </a:lnTo>
                <a:lnTo>
                  <a:pt x="279" y="296"/>
                </a:lnTo>
                <a:lnTo>
                  <a:pt x="289" y="302"/>
                </a:lnTo>
                <a:lnTo>
                  <a:pt x="294" y="307"/>
                </a:lnTo>
                <a:lnTo>
                  <a:pt x="305" y="307"/>
                </a:lnTo>
                <a:lnTo>
                  <a:pt x="310" y="313"/>
                </a:lnTo>
                <a:lnTo>
                  <a:pt x="315" y="313"/>
                </a:lnTo>
                <a:lnTo>
                  <a:pt x="320" y="319"/>
                </a:lnTo>
                <a:lnTo>
                  <a:pt x="336" y="330"/>
                </a:lnTo>
                <a:lnTo>
                  <a:pt x="351" y="342"/>
                </a:lnTo>
                <a:lnTo>
                  <a:pt x="346" y="353"/>
                </a:lnTo>
                <a:lnTo>
                  <a:pt x="346" y="359"/>
                </a:lnTo>
                <a:lnTo>
                  <a:pt x="346" y="364"/>
                </a:lnTo>
                <a:lnTo>
                  <a:pt x="346" y="370"/>
                </a:lnTo>
                <a:lnTo>
                  <a:pt x="346" y="376"/>
                </a:lnTo>
                <a:lnTo>
                  <a:pt x="341" y="387"/>
                </a:lnTo>
                <a:lnTo>
                  <a:pt x="336" y="399"/>
                </a:lnTo>
                <a:lnTo>
                  <a:pt x="330" y="404"/>
                </a:lnTo>
                <a:lnTo>
                  <a:pt x="325" y="421"/>
                </a:lnTo>
                <a:lnTo>
                  <a:pt x="330" y="444"/>
                </a:lnTo>
                <a:lnTo>
                  <a:pt x="330" y="467"/>
                </a:lnTo>
                <a:lnTo>
                  <a:pt x="294" y="467"/>
                </a:lnTo>
                <a:lnTo>
                  <a:pt x="289" y="467"/>
                </a:lnTo>
                <a:lnTo>
                  <a:pt x="289" y="507"/>
                </a:lnTo>
                <a:lnTo>
                  <a:pt x="289" y="518"/>
                </a:lnTo>
                <a:lnTo>
                  <a:pt x="289" y="524"/>
                </a:lnTo>
                <a:lnTo>
                  <a:pt x="284" y="530"/>
                </a:lnTo>
                <a:lnTo>
                  <a:pt x="279" y="535"/>
                </a:lnTo>
                <a:lnTo>
                  <a:pt x="274" y="547"/>
                </a:lnTo>
                <a:lnTo>
                  <a:pt x="269" y="552"/>
                </a:lnTo>
                <a:lnTo>
                  <a:pt x="258" y="552"/>
                </a:lnTo>
                <a:lnTo>
                  <a:pt x="238" y="552"/>
                </a:lnTo>
                <a:lnTo>
                  <a:pt x="227" y="541"/>
                </a:lnTo>
                <a:lnTo>
                  <a:pt x="222" y="541"/>
                </a:lnTo>
                <a:lnTo>
                  <a:pt x="222" y="530"/>
                </a:lnTo>
                <a:lnTo>
                  <a:pt x="222" y="524"/>
                </a:lnTo>
                <a:lnTo>
                  <a:pt x="217" y="524"/>
                </a:lnTo>
                <a:lnTo>
                  <a:pt x="196" y="512"/>
                </a:lnTo>
                <a:lnTo>
                  <a:pt x="191" y="524"/>
                </a:lnTo>
                <a:lnTo>
                  <a:pt x="191" y="530"/>
                </a:lnTo>
                <a:lnTo>
                  <a:pt x="186" y="524"/>
                </a:lnTo>
                <a:lnTo>
                  <a:pt x="181" y="518"/>
                </a:lnTo>
                <a:lnTo>
                  <a:pt x="176" y="507"/>
                </a:lnTo>
                <a:lnTo>
                  <a:pt x="176" y="501"/>
                </a:lnTo>
                <a:lnTo>
                  <a:pt x="176" y="507"/>
                </a:lnTo>
                <a:lnTo>
                  <a:pt x="150" y="507"/>
                </a:lnTo>
                <a:lnTo>
                  <a:pt x="145" y="518"/>
                </a:lnTo>
                <a:lnTo>
                  <a:pt x="145" y="530"/>
                </a:lnTo>
                <a:lnTo>
                  <a:pt x="140" y="535"/>
                </a:lnTo>
                <a:lnTo>
                  <a:pt x="140" y="541"/>
                </a:lnTo>
                <a:lnTo>
                  <a:pt x="134" y="547"/>
                </a:lnTo>
                <a:lnTo>
                  <a:pt x="104" y="547"/>
                </a:lnTo>
                <a:lnTo>
                  <a:pt x="104" y="541"/>
                </a:lnTo>
                <a:lnTo>
                  <a:pt x="98" y="535"/>
                </a:lnTo>
                <a:lnTo>
                  <a:pt x="98" y="530"/>
                </a:lnTo>
                <a:lnTo>
                  <a:pt x="93" y="524"/>
                </a:lnTo>
                <a:lnTo>
                  <a:pt x="78" y="507"/>
                </a:lnTo>
                <a:lnTo>
                  <a:pt x="67" y="501"/>
                </a:lnTo>
                <a:lnTo>
                  <a:pt x="52" y="490"/>
                </a:lnTo>
                <a:lnTo>
                  <a:pt x="37" y="478"/>
                </a:lnTo>
                <a:lnTo>
                  <a:pt x="31" y="467"/>
                </a:lnTo>
                <a:lnTo>
                  <a:pt x="31" y="461"/>
                </a:lnTo>
                <a:lnTo>
                  <a:pt x="42" y="450"/>
                </a:lnTo>
                <a:lnTo>
                  <a:pt x="73" y="421"/>
                </a:lnTo>
                <a:lnTo>
                  <a:pt x="78" y="416"/>
                </a:lnTo>
                <a:lnTo>
                  <a:pt x="83" y="410"/>
                </a:lnTo>
                <a:lnTo>
                  <a:pt x="88" y="404"/>
                </a:lnTo>
                <a:lnTo>
                  <a:pt x="88" y="399"/>
                </a:lnTo>
                <a:lnTo>
                  <a:pt x="88" y="393"/>
                </a:lnTo>
                <a:lnTo>
                  <a:pt x="83" y="393"/>
                </a:lnTo>
                <a:lnTo>
                  <a:pt x="62" y="387"/>
                </a:lnTo>
                <a:lnTo>
                  <a:pt x="42" y="387"/>
                </a:lnTo>
                <a:lnTo>
                  <a:pt x="21" y="387"/>
                </a:lnTo>
                <a:lnTo>
                  <a:pt x="16" y="381"/>
                </a:lnTo>
                <a:lnTo>
                  <a:pt x="16" y="376"/>
                </a:lnTo>
                <a:lnTo>
                  <a:pt x="37" y="342"/>
                </a:lnTo>
                <a:lnTo>
                  <a:pt x="31" y="336"/>
                </a:lnTo>
                <a:lnTo>
                  <a:pt x="47" y="313"/>
                </a:lnTo>
                <a:lnTo>
                  <a:pt x="47" y="307"/>
                </a:lnTo>
                <a:lnTo>
                  <a:pt x="37" y="302"/>
                </a:lnTo>
                <a:lnTo>
                  <a:pt x="21" y="296"/>
                </a:lnTo>
                <a:lnTo>
                  <a:pt x="21" y="290"/>
                </a:lnTo>
                <a:lnTo>
                  <a:pt x="26" y="290"/>
                </a:lnTo>
                <a:lnTo>
                  <a:pt x="37" y="285"/>
                </a:lnTo>
                <a:lnTo>
                  <a:pt x="52" y="279"/>
                </a:lnTo>
                <a:lnTo>
                  <a:pt x="52" y="273"/>
                </a:lnTo>
                <a:lnTo>
                  <a:pt x="42" y="267"/>
                </a:lnTo>
                <a:lnTo>
                  <a:pt x="26" y="250"/>
                </a:lnTo>
                <a:lnTo>
                  <a:pt x="31" y="245"/>
                </a:lnTo>
                <a:lnTo>
                  <a:pt x="11" y="239"/>
                </a:lnTo>
                <a:lnTo>
                  <a:pt x="16" y="216"/>
                </a:lnTo>
                <a:lnTo>
                  <a:pt x="16" y="211"/>
                </a:lnTo>
                <a:lnTo>
                  <a:pt x="6" y="205"/>
                </a:lnTo>
                <a:lnTo>
                  <a:pt x="0" y="176"/>
                </a:lnTo>
                <a:lnTo>
                  <a:pt x="0" y="171"/>
                </a:lnTo>
                <a:lnTo>
                  <a:pt x="6" y="165"/>
                </a:lnTo>
                <a:lnTo>
                  <a:pt x="16" y="165"/>
                </a:lnTo>
                <a:lnTo>
                  <a:pt x="21" y="159"/>
                </a:lnTo>
                <a:lnTo>
                  <a:pt x="26" y="154"/>
                </a:lnTo>
                <a:lnTo>
                  <a:pt x="31" y="148"/>
                </a:lnTo>
                <a:lnTo>
                  <a:pt x="37" y="136"/>
                </a:lnTo>
                <a:lnTo>
                  <a:pt x="37" y="131"/>
                </a:lnTo>
                <a:lnTo>
                  <a:pt x="37" y="125"/>
                </a:lnTo>
                <a:lnTo>
                  <a:pt x="37" y="119"/>
                </a:lnTo>
                <a:lnTo>
                  <a:pt x="31" y="114"/>
                </a:lnTo>
                <a:lnTo>
                  <a:pt x="31" y="108"/>
                </a:lnTo>
                <a:lnTo>
                  <a:pt x="26" y="108"/>
                </a:lnTo>
                <a:lnTo>
                  <a:pt x="26" y="102"/>
                </a:lnTo>
                <a:lnTo>
                  <a:pt x="31" y="97"/>
                </a:lnTo>
                <a:lnTo>
                  <a:pt x="37" y="97"/>
                </a:lnTo>
                <a:lnTo>
                  <a:pt x="37" y="85"/>
                </a:lnTo>
                <a:lnTo>
                  <a:pt x="37" y="68"/>
                </a:lnTo>
                <a:lnTo>
                  <a:pt x="26" y="62"/>
                </a:lnTo>
                <a:lnTo>
                  <a:pt x="16" y="62"/>
                </a:lnTo>
                <a:lnTo>
                  <a:pt x="11" y="51"/>
                </a:lnTo>
                <a:lnTo>
                  <a:pt x="11" y="40"/>
                </a:lnTo>
                <a:lnTo>
                  <a:pt x="11" y="34"/>
                </a:lnTo>
                <a:lnTo>
                  <a:pt x="11" y="17"/>
                </a:lnTo>
                <a:lnTo>
                  <a:pt x="16" y="11"/>
                </a:lnTo>
                <a:lnTo>
                  <a:pt x="16" y="5"/>
                </a:lnTo>
                <a:close/>
              </a:path>
            </a:pathLst>
          </a:custGeom>
          <a:solidFill>
            <a:srgbClr val="00B0F0">
              <a:alpha val="36862"/>
            </a:srgb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90873" tIns="45432" rIns="90873" bIns="45432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61" name="Freeform 22"/>
          <p:cNvSpPr>
            <a:spLocks/>
          </p:cNvSpPr>
          <p:nvPr/>
        </p:nvSpPr>
        <p:spPr bwMode="auto">
          <a:xfrm>
            <a:off x="2090738" y="2932113"/>
            <a:ext cx="727075" cy="850900"/>
          </a:xfrm>
          <a:custGeom>
            <a:avLst/>
            <a:gdLst>
              <a:gd name="T0" fmla="*/ 2147483646 w 526"/>
              <a:gd name="T1" fmla="*/ 2147483646 h 592"/>
              <a:gd name="T2" fmla="*/ 2147483646 w 526"/>
              <a:gd name="T3" fmla="*/ 2147483646 h 592"/>
              <a:gd name="T4" fmla="*/ 2147483646 w 526"/>
              <a:gd name="T5" fmla="*/ 2147483646 h 592"/>
              <a:gd name="T6" fmla="*/ 2147483646 w 526"/>
              <a:gd name="T7" fmla="*/ 2147483646 h 592"/>
              <a:gd name="T8" fmla="*/ 2147483646 w 526"/>
              <a:gd name="T9" fmla="*/ 2147483646 h 592"/>
              <a:gd name="T10" fmla="*/ 2147483646 w 526"/>
              <a:gd name="T11" fmla="*/ 2147483646 h 592"/>
              <a:gd name="T12" fmla="*/ 2147483646 w 526"/>
              <a:gd name="T13" fmla="*/ 2147483646 h 592"/>
              <a:gd name="T14" fmla="*/ 2147483646 w 526"/>
              <a:gd name="T15" fmla="*/ 2147483646 h 592"/>
              <a:gd name="T16" fmla="*/ 2147483646 w 526"/>
              <a:gd name="T17" fmla="*/ 2147483646 h 592"/>
              <a:gd name="T18" fmla="*/ 2147483646 w 526"/>
              <a:gd name="T19" fmla="*/ 2147483646 h 592"/>
              <a:gd name="T20" fmla="*/ 2147483646 w 526"/>
              <a:gd name="T21" fmla="*/ 2147483646 h 592"/>
              <a:gd name="T22" fmla="*/ 2147483646 w 526"/>
              <a:gd name="T23" fmla="*/ 2147483646 h 592"/>
              <a:gd name="T24" fmla="*/ 2147483646 w 526"/>
              <a:gd name="T25" fmla="*/ 2147483646 h 592"/>
              <a:gd name="T26" fmla="*/ 2147483646 w 526"/>
              <a:gd name="T27" fmla="*/ 2147483646 h 592"/>
              <a:gd name="T28" fmla="*/ 2147483646 w 526"/>
              <a:gd name="T29" fmla="*/ 2147483646 h 592"/>
              <a:gd name="T30" fmla="*/ 2147483646 w 526"/>
              <a:gd name="T31" fmla="*/ 2147483646 h 592"/>
              <a:gd name="T32" fmla="*/ 2147483646 w 526"/>
              <a:gd name="T33" fmla="*/ 2147483646 h 592"/>
              <a:gd name="T34" fmla="*/ 2147483646 w 526"/>
              <a:gd name="T35" fmla="*/ 2147483646 h 592"/>
              <a:gd name="T36" fmla="*/ 2147483646 w 526"/>
              <a:gd name="T37" fmla="*/ 2147483646 h 592"/>
              <a:gd name="T38" fmla="*/ 2147483646 w 526"/>
              <a:gd name="T39" fmla="*/ 2147483646 h 592"/>
              <a:gd name="T40" fmla="*/ 2147483646 w 526"/>
              <a:gd name="T41" fmla="*/ 2147483646 h 592"/>
              <a:gd name="T42" fmla="*/ 2147483646 w 526"/>
              <a:gd name="T43" fmla="*/ 2147483646 h 592"/>
              <a:gd name="T44" fmla="*/ 2147483646 w 526"/>
              <a:gd name="T45" fmla="*/ 2147483646 h 592"/>
              <a:gd name="T46" fmla="*/ 2147483646 w 526"/>
              <a:gd name="T47" fmla="*/ 2147483646 h 592"/>
              <a:gd name="T48" fmla="*/ 2147483646 w 526"/>
              <a:gd name="T49" fmla="*/ 2147483646 h 592"/>
              <a:gd name="T50" fmla="*/ 2147483646 w 526"/>
              <a:gd name="T51" fmla="*/ 2147483646 h 592"/>
              <a:gd name="T52" fmla="*/ 2147483646 w 526"/>
              <a:gd name="T53" fmla="*/ 2147483646 h 592"/>
              <a:gd name="T54" fmla="*/ 2147483646 w 526"/>
              <a:gd name="T55" fmla="*/ 2147483646 h 592"/>
              <a:gd name="T56" fmla="*/ 2147483646 w 526"/>
              <a:gd name="T57" fmla="*/ 2147483646 h 592"/>
              <a:gd name="T58" fmla="*/ 2147483646 w 526"/>
              <a:gd name="T59" fmla="*/ 2147483646 h 592"/>
              <a:gd name="T60" fmla="*/ 2147483646 w 526"/>
              <a:gd name="T61" fmla="*/ 2147483646 h 592"/>
              <a:gd name="T62" fmla="*/ 2147483646 w 526"/>
              <a:gd name="T63" fmla="*/ 2147483646 h 592"/>
              <a:gd name="T64" fmla="*/ 2147483646 w 526"/>
              <a:gd name="T65" fmla="*/ 2147483646 h 592"/>
              <a:gd name="T66" fmla="*/ 2147483646 w 526"/>
              <a:gd name="T67" fmla="*/ 2147483646 h 592"/>
              <a:gd name="T68" fmla="*/ 2147483646 w 526"/>
              <a:gd name="T69" fmla="*/ 2147483646 h 592"/>
              <a:gd name="T70" fmla="*/ 2147483646 w 526"/>
              <a:gd name="T71" fmla="*/ 2147483646 h 592"/>
              <a:gd name="T72" fmla="*/ 2147483646 w 526"/>
              <a:gd name="T73" fmla="*/ 2147483646 h 592"/>
              <a:gd name="T74" fmla="*/ 2147483646 w 526"/>
              <a:gd name="T75" fmla="*/ 2147483646 h 592"/>
              <a:gd name="T76" fmla="*/ 2147483646 w 526"/>
              <a:gd name="T77" fmla="*/ 2147483646 h 592"/>
              <a:gd name="T78" fmla="*/ 2147483646 w 526"/>
              <a:gd name="T79" fmla="*/ 2147483646 h 592"/>
              <a:gd name="T80" fmla="*/ 2147483646 w 526"/>
              <a:gd name="T81" fmla="*/ 2147483646 h 592"/>
              <a:gd name="T82" fmla="*/ 2147483646 w 526"/>
              <a:gd name="T83" fmla="*/ 2147483646 h 592"/>
              <a:gd name="T84" fmla="*/ 2147483646 w 526"/>
              <a:gd name="T85" fmla="*/ 2147483646 h 592"/>
              <a:gd name="T86" fmla="*/ 2147483646 w 526"/>
              <a:gd name="T87" fmla="*/ 2147483646 h 592"/>
              <a:gd name="T88" fmla="*/ 2147483646 w 526"/>
              <a:gd name="T89" fmla="*/ 2147483646 h 592"/>
              <a:gd name="T90" fmla="*/ 2147483646 w 526"/>
              <a:gd name="T91" fmla="*/ 2147483646 h 592"/>
              <a:gd name="T92" fmla="*/ 2147483646 w 526"/>
              <a:gd name="T93" fmla="*/ 2147483646 h 592"/>
              <a:gd name="T94" fmla="*/ 2147483646 w 526"/>
              <a:gd name="T95" fmla="*/ 2147483646 h 592"/>
              <a:gd name="T96" fmla="*/ 2147483646 w 526"/>
              <a:gd name="T97" fmla="*/ 2147483646 h 592"/>
              <a:gd name="T98" fmla="*/ 2147483646 w 526"/>
              <a:gd name="T99" fmla="*/ 2147483646 h 592"/>
              <a:gd name="T100" fmla="*/ 2147483646 w 526"/>
              <a:gd name="T101" fmla="*/ 2147483646 h 592"/>
              <a:gd name="T102" fmla="*/ 2147483646 w 526"/>
              <a:gd name="T103" fmla="*/ 2147483646 h 592"/>
              <a:gd name="T104" fmla="*/ 2147483646 w 526"/>
              <a:gd name="T105" fmla="*/ 2147483646 h 592"/>
              <a:gd name="T106" fmla="*/ 2147483646 w 526"/>
              <a:gd name="T107" fmla="*/ 2147483646 h 592"/>
              <a:gd name="T108" fmla="*/ 2147483646 w 526"/>
              <a:gd name="T109" fmla="*/ 2147483646 h 59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526"/>
              <a:gd name="T166" fmla="*/ 0 h 592"/>
              <a:gd name="T167" fmla="*/ 526 w 526"/>
              <a:gd name="T168" fmla="*/ 592 h 592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526" h="592">
                <a:moveTo>
                  <a:pt x="289" y="592"/>
                </a:moveTo>
                <a:lnTo>
                  <a:pt x="278" y="592"/>
                </a:lnTo>
                <a:lnTo>
                  <a:pt x="284" y="581"/>
                </a:lnTo>
                <a:lnTo>
                  <a:pt x="284" y="564"/>
                </a:lnTo>
                <a:lnTo>
                  <a:pt x="278" y="558"/>
                </a:lnTo>
                <a:lnTo>
                  <a:pt x="278" y="547"/>
                </a:lnTo>
                <a:lnTo>
                  <a:pt x="268" y="547"/>
                </a:lnTo>
                <a:lnTo>
                  <a:pt x="268" y="558"/>
                </a:lnTo>
                <a:lnTo>
                  <a:pt x="248" y="558"/>
                </a:lnTo>
                <a:lnTo>
                  <a:pt x="242" y="558"/>
                </a:lnTo>
                <a:lnTo>
                  <a:pt x="155" y="553"/>
                </a:lnTo>
                <a:lnTo>
                  <a:pt x="155" y="547"/>
                </a:lnTo>
                <a:lnTo>
                  <a:pt x="155" y="530"/>
                </a:lnTo>
                <a:lnTo>
                  <a:pt x="139" y="524"/>
                </a:lnTo>
                <a:lnTo>
                  <a:pt x="108" y="524"/>
                </a:lnTo>
                <a:lnTo>
                  <a:pt x="103" y="524"/>
                </a:lnTo>
                <a:lnTo>
                  <a:pt x="72" y="536"/>
                </a:lnTo>
                <a:lnTo>
                  <a:pt x="52" y="530"/>
                </a:lnTo>
                <a:lnTo>
                  <a:pt x="57" y="513"/>
                </a:lnTo>
                <a:lnTo>
                  <a:pt x="52" y="501"/>
                </a:lnTo>
                <a:lnTo>
                  <a:pt x="47" y="496"/>
                </a:lnTo>
                <a:lnTo>
                  <a:pt x="41" y="456"/>
                </a:lnTo>
                <a:lnTo>
                  <a:pt x="21" y="467"/>
                </a:lnTo>
                <a:lnTo>
                  <a:pt x="21" y="456"/>
                </a:lnTo>
                <a:lnTo>
                  <a:pt x="0" y="404"/>
                </a:lnTo>
                <a:lnTo>
                  <a:pt x="0" y="399"/>
                </a:lnTo>
                <a:lnTo>
                  <a:pt x="10" y="393"/>
                </a:lnTo>
                <a:lnTo>
                  <a:pt x="5" y="382"/>
                </a:lnTo>
                <a:lnTo>
                  <a:pt x="5" y="376"/>
                </a:lnTo>
                <a:lnTo>
                  <a:pt x="10" y="370"/>
                </a:lnTo>
                <a:lnTo>
                  <a:pt x="31" y="365"/>
                </a:lnTo>
                <a:lnTo>
                  <a:pt x="36" y="342"/>
                </a:lnTo>
                <a:lnTo>
                  <a:pt x="57" y="342"/>
                </a:lnTo>
                <a:lnTo>
                  <a:pt x="57" y="302"/>
                </a:lnTo>
                <a:lnTo>
                  <a:pt x="57" y="251"/>
                </a:lnTo>
                <a:lnTo>
                  <a:pt x="77" y="228"/>
                </a:lnTo>
                <a:lnTo>
                  <a:pt x="77" y="222"/>
                </a:lnTo>
                <a:lnTo>
                  <a:pt x="57" y="222"/>
                </a:lnTo>
                <a:lnTo>
                  <a:pt x="67" y="199"/>
                </a:lnTo>
                <a:lnTo>
                  <a:pt x="62" y="199"/>
                </a:lnTo>
                <a:lnTo>
                  <a:pt x="47" y="211"/>
                </a:lnTo>
                <a:lnTo>
                  <a:pt x="36" y="205"/>
                </a:lnTo>
                <a:lnTo>
                  <a:pt x="31" y="205"/>
                </a:lnTo>
                <a:lnTo>
                  <a:pt x="31" y="194"/>
                </a:lnTo>
                <a:lnTo>
                  <a:pt x="26" y="188"/>
                </a:lnTo>
                <a:lnTo>
                  <a:pt x="21" y="177"/>
                </a:lnTo>
                <a:lnTo>
                  <a:pt x="52" y="148"/>
                </a:lnTo>
                <a:lnTo>
                  <a:pt x="93" y="125"/>
                </a:lnTo>
                <a:lnTo>
                  <a:pt x="98" y="120"/>
                </a:lnTo>
                <a:lnTo>
                  <a:pt x="103" y="120"/>
                </a:lnTo>
                <a:lnTo>
                  <a:pt x="108" y="120"/>
                </a:lnTo>
                <a:lnTo>
                  <a:pt x="108" y="142"/>
                </a:lnTo>
                <a:lnTo>
                  <a:pt x="114" y="154"/>
                </a:lnTo>
                <a:lnTo>
                  <a:pt x="114" y="160"/>
                </a:lnTo>
                <a:lnTo>
                  <a:pt x="119" y="160"/>
                </a:lnTo>
                <a:lnTo>
                  <a:pt x="124" y="160"/>
                </a:lnTo>
                <a:lnTo>
                  <a:pt x="129" y="160"/>
                </a:lnTo>
                <a:lnTo>
                  <a:pt x="134" y="160"/>
                </a:lnTo>
                <a:lnTo>
                  <a:pt x="139" y="148"/>
                </a:lnTo>
                <a:lnTo>
                  <a:pt x="144" y="148"/>
                </a:lnTo>
                <a:lnTo>
                  <a:pt x="144" y="142"/>
                </a:lnTo>
                <a:lnTo>
                  <a:pt x="155" y="142"/>
                </a:lnTo>
                <a:lnTo>
                  <a:pt x="155" y="131"/>
                </a:lnTo>
                <a:lnTo>
                  <a:pt x="160" y="125"/>
                </a:lnTo>
                <a:lnTo>
                  <a:pt x="155" y="125"/>
                </a:lnTo>
                <a:lnTo>
                  <a:pt x="150" y="120"/>
                </a:lnTo>
                <a:lnTo>
                  <a:pt x="134" y="120"/>
                </a:lnTo>
                <a:lnTo>
                  <a:pt x="134" y="114"/>
                </a:lnTo>
                <a:lnTo>
                  <a:pt x="150" y="97"/>
                </a:lnTo>
                <a:lnTo>
                  <a:pt x="144" y="85"/>
                </a:lnTo>
                <a:lnTo>
                  <a:pt x="165" y="57"/>
                </a:lnTo>
                <a:lnTo>
                  <a:pt x="170" y="46"/>
                </a:lnTo>
                <a:lnTo>
                  <a:pt x="181" y="40"/>
                </a:lnTo>
                <a:lnTo>
                  <a:pt x="181" y="46"/>
                </a:lnTo>
                <a:lnTo>
                  <a:pt x="211" y="46"/>
                </a:lnTo>
                <a:lnTo>
                  <a:pt x="217" y="40"/>
                </a:lnTo>
                <a:lnTo>
                  <a:pt x="217" y="34"/>
                </a:lnTo>
                <a:lnTo>
                  <a:pt x="222" y="29"/>
                </a:lnTo>
                <a:lnTo>
                  <a:pt x="222" y="17"/>
                </a:lnTo>
                <a:lnTo>
                  <a:pt x="227" y="6"/>
                </a:lnTo>
                <a:lnTo>
                  <a:pt x="253" y="6"/>
                </a:lnTo>
                <a:lnTo>
                  <a:pt x="253" y="0"/>
                </a:lnTo>
                <a:lnTo>
                  <a:pt x="253" y="6"/>
                </a:lnTo>
                <a:lnTo>
                  <a:pt x="258" y="17"/>
                </a:lnTo>
                <a:lnTo>
                  <a:pt x="263" y="23"/>
                </a:lnTo>
                <a:lnTo>
                  <a:pt x="268" y="29"/>
                </a:lnTo>
                <a:lnTo>
                  <a:pt x="268" y="23"/>
                </a:lnTo>
                <a:lnTo>
                  <a:pt x="273" y="11"/>
                </a:lnTo>
                <a:lnTo>
                  <a:pt x="294" y="23"/>
                </a:lnTo>
                <a:lnTo>
                  <a:pt x="299" y="23"/>
                </a:lnTo>
                <a:lnTo>
                  <a:pt x="299" y="29"/>
                </a:lnTo>
                <a:lnTo>
                  <a:pt x="299" y="40"/>
                </a:lnTo>
                <a:lnTo>
                  <a:pt x="304" y="40"/>
                </a:lnTo>
                <a:lnTo>
                  <a:pt x="315" y="51"/>
                </a:lnTo>
                <a:lnTo>
                  <a:pt x="335" y="51"/>
                </a:lnTo>
                <a:lnTo>
                  <a:pt x="346" y="51"/>
                </a:lnTo>
                <a:lnTo>
                  <a:pt x="351" y="46"/>
                </a:lnTo>
                <a:lnTo>
                  <a:pt x="356" y="34"/>
                </a:lnTo>
                <a:lnTo>
                  <a:pt x="361" y="29"/>
                </a:lnTo>
                <a:lnTo>
                  <a:pt x="366" y="23"/>
                </a:lnTo>
                <a:lnTo>
                  <a:pt x="366" y="29"/>
                </a:lnTo>
                <a:lnTo>
                  <a:pt x="382" y="34"/>
                </a:lnTo>
                <a:lnTo>
                  <a:pt x="387" y="40"/>
                </a:lnTo>
                <a:lnTo>
                  <a:pt x="397" y="46"/>
                </a:lnTo>
                <a:lnTo>
                  <a:pt x="402" y="51"/>
                </a:lnTo>
                <a:lnTo>
                  <a:pt x="402" y="57"/>
                </a:lnTo>
                <a:lnTo>
                  <a:pt x="407" y="57"/>
                </a:lnTo>
                <a:lnTo>
                  <a:pt x="418" y="57"/>
                </a:lnTo>
                <a:lnTo>
                  <a:pt x="438" y="51"/>
                </a:lnTo>
                <a:lnTo>
                  <a:pt x="464" y="51"/>
                </a:lnTo>
                <a:lnTo>
                  <a:pt x="469" y="51"/>
                </a:lnTo>
                <a:lnTo>
                  <a:pt x="474" y="51"/>
                </a:lnTo>
                <a:lnTo>
                  <a:pt x="454" y="91"/>
                </a:lnTo>
                <a:lnTo>
                  <a:pt x="459" y="91"/>
                </a:lnTo>
                <a:lnTo>
                  <a:pt x="469" y="97"/>
                </a:lnTo>
                <a:lnTo>
                  <a:pt x="474" y="103"/>
                </a:lnTo>
                <a:lnTo>
                  <a:pt x="480" y="103"/>
                </a:lnTo>
                <a:lnTo>
                  <a:pt x="469" y="125"/>
                </a:lnTo>
                <a:lnTo>
                  <a:pt x="469" y="131"/>
                </a:lnTo>
                <a:lnTo>
                  <a:pt x="469" y="142"/>
                </a:lnTo>
                <a:lnTo>
                  <a:pt x="474" y="148"/>
                </a:lnTo>
                <a:lnTo>
                  <a:pt x="474" y="165"/>
                </a:lnTo>
                <a:lnTo>
                  <a:pt x="480" y="165"/>
                </a:lnTo>
                <a:lnTo>
                  <a:pt x="485" y="165"/>
                </a:lnTo>
                <a:lnTo>
                  <a:pt x="500" y="165"/>
                </a:lnTo>
                <a:lnTo>
                  <a:pt x="500" y="171"/>
                </a:lnTo>
                <a:lnTo>
                  <a:pt x="469" y="194"/>
                </a:lnTo>
                <a:lnTo>
                  <a:pt x="459" y="188"/>
                </a:lnTo>
                <a:lnTo>
                  <a:pt x="454" y="188"/>
                </a:lnTo>
                <a:lnTo>
                  <a:pt x="443" y="188"/>
                </a:lnTo>
                <a:lnTo>
                  <a:pt x="433" y="194"/>
                </a:lnTo>
                <a:lnTo>
                  <a:pt x="428" y="199"/>
                </a:lnTo>
                <a:lnTo>
                  <a:pt x="428" y="211"/>
                </a:lnTo>
                <a:lnTo>
                  <a:pt x="418" y="211"/>
                </a:lnTo>
                <a:lnTo>
                  <a:pt x="407" y="234"/>
                </a:lnTo>
                <a:lnTo>
                  <a:pt x="407" y="239"/>
                </a:lnTo>
                <a:lnTo>
                  <a:pt x="402" y="256"/>
                </a:lnTo>
                <a:lnTo>
                  <a:pt x="402" y="262"/>
                </a:lnTo>
                <a:lnTo>
                  <a:pt x="402" y="268"/>
                </a:lnTo>
                <a:lnTo>
                  <a:pt x="407" y="268"/>
                </a:lnTo>
                <a:lnTo>
                  <a:pt x="438" y="285"/>
                </a:lnTo>
                <a:lnTo>
                  <a:pt x="454" y="308"/>
                </a:lnTo>
                <a:lnTo>
                  <a:pt x="454" y="319"/>
                </a:lnTo>
                <a:lnTo>
                  <a:pt x="459" y="319"/>
                </a:lnTo>
                <a:lnTo>
                  <a:pt x="469" y="308"/>
                </a:lnTo>
                <a:lnTo>
                  <a:pt x="474" y="308"/>
                </a:lnTo>
                <a:lnTo>
                  <a:pt x="485" y="319"/>
                </a:lnTo>
                <a:lnTo>
                  <a:pt x="505" y="319"/>
                </a:lnTo>
                <a:lnTo>
                  <a:pt x="505" y="325"/>
                </a:lnTo>
                <a:lnTo>
                  <a:pt x="500" y="342"/>
                </a:lnTo>
                <a:lnTo>
                  <a:pt x="495" y="348"/>
                </a:lnTo>
                <a:lnTo>
                  <a:pt x="500" y="353"/>
                </a:lnTo>
                <a:lnTo>
                  <a:pt x="526" y="365"/>
                </a:lnTo>
                <a:lnTo>
                  <a:pt x="521" y="370"/>
                </a:lnTo>
                <a:lnTo>
                  <a:pt x="521" y="382"/>
                </a:lnTo>
                <a:lnTo>
                  <a:pt x="521" y="399"/>
                </a:lnTo>
                <a:lnTo>
                  <a:pt x="521" y="416"/>
                </a:lnTo>
                <a:lnTo>
                  <a:pt x="521" y="433"/>
                </a:lnTo>
                <a:lnTo>
                  <a:pt x="516" y="444"/>
                </a:lnTo>
                <a:lnTo>
                  <a:pt x="510" y="444"/>
                </a:lnTo>
                <a:lnTo>
                  <a:pt x="510" y="439"/>
                </a:lnTo>
                <a:lnTo>
                  <a:pt x="505" y="433"/>
                </a:lnTo>
                <a:lnTo>
                  <a:pt x="500" y="427"/>
                </a:lnTo>
                <a:lnTo>
                  <a:pt x="505" y="427"/>
                </a:lnTo>
                <a:lnTo>
                  <a:pt x="505" y="422"/>
                </a:lnTo>
                <a:lnTo>
                  <a:pt x="500" y="422"/>
                </a:lnTo>
                <a:lnTo>
                  <a:pt x="495" y="416"/>
                </a:lnTo>
                <a:lnTo>
                  <a:pt x="490" y="416"/>
                </a:lnTo>
                <a:lnTo>
                  <a:pt x="485" y="416"/>
                </a:lnTo>
                <a:lnTo>
                  <a:pt x="480" y="416"/>
                </a:lnTo>
                <a:lnTo>
                  <a:pt x="480" y="422"/>
                </a:lnTo>
                <a:lnTo>
                  <a:pt x="474" y="422"/>
                </a:lnTo>
                <a:lnTo>
                  <a:pt x="474" y="416"/>
                </a:lnTo>
                <a:lnTo>
                  <a:pt x="469" y="416"/>
                </a:lnTo>
                <a:lnTo>
                  <a:pt x="474" y="416"/>
                </a:lnTo>
                <a:lnTo>
                  <a:pt x="474" y="410"/>
                </a:lnTo>
                <a:lnTo>
                  <a:pt x="469" y="410"/>
                </a:lnTo>
                <a:lnTo>
                  <a:pt x="469" y="416"/>
                </a:lnTo>
                <a:lnTo>
                  <a:pt x="464" y="416"/>
                </a:lnTo>
                <a:lnTo>
                  <a:pt x="464" y="410"/>
                </a:lnTo>
                <a:lnTo>
                  <a:pt x="459" y="404"/>
                </a:lnTo>
                <a:lnTo>
                  <a:pt x="459" y="399"/>
                </a:lnTo>
                <a:lnTo>
                  <a:pt x="459" y="393"/>
                </a:lnTo>
                <a:lnTo>
                  <a:pt x="454" y="393"/>
                </a:lnTo>
                <a:lnTo>
                  <a:pt x="449" y="387"/>
                </a:lnTo>
                <a:lnTo>
                  <a:pt x="443" y="387"/>
                </a:lnTo>
                <a:lnTo>
                  <a:pt x="438" y="387"/>
                </a:lnTo>
                <a:lnTo>
                  <a:pt x="433" y="393"/>
                </a:lnTo>
                <a:lnTo>
                  <a:pt x="433" y="404"/>
                </a:lnTo>
                <a:lnTo>
                  <a:pt x="402" y="393"/>
                </a:lnTo>
                <a:lnTo>
                  <a:pt x="392" y="444"/>
                </a:lnTo>
                <a:lnTo>
                  <a:pt x="413" y="461"/>
                </a:lnTo>
                <a:lnTo>
                  <a:pt x="428" y="467"/>
                </a:lnTo>
                <a:lnTo>
                  <a:pt x="423" y="484"/>
                </a:lnTo>
                <a:lnTo>
                  <a:pt x="418" y="490"/>
                </a:lnTo>
                <a:lnTo>
                  <a:pt x="413" y="496"/>
                </a:lnTo>
                <a:lnTo>
                  <a:pt x="413" y="501"/>
                </a:lnTo>
                <a:lnTo>
                  <a:pt x="407" y="501"/>
                </a:lnTo>
                <a:lnTo>
                  <a:pt x="402" y="496"/>
                </a:lnTo>
                <a:lnTo>
                  <a:pt x="402" y="490"/>
                </a:lnTo>
                <a:lnTo>
                  <a:pt x="397" y="490"/>
                </a:lnTo>
                <a:lnTo>
                  <a:pt x="392" y="484"/>
                </a:lnTo>
                <a:lnTo>
                  <a:pt x="387" y="484"/>
                </a:lnTo>
                <a:lnTo>
                  <a:pt x="382" y="496"/>
                </a:lnTo>
                <a:lnTo>
                  <a:pt x="371" y="501"/>
                </a:lnTo>
                <a:lnTo>
                  <a:pt x="371" y="513"/>
                </a:lnTo>
                <a:lnTo>
                  <a:pt x="371" y="536"/>
                </a:lnTo>
                <a:lnTo>
                  <a:pt x="371" y="547"/>
                </a:lnTo>
                <a:lnTo>
                  <a:pt x="376" y="553"/>
                </a:lnTo>
                <a:lnTo>
                  <a:pt x="402" y="564"/>
                </a:lnTo>
                <a:lnTo>
                  <a:pt x="397" y="564"/>
                </a:lnTo>
                <a:lnTo>
                  <a:pt x="387" y="581"/>
                </a:lnTo>
                <a:lnTo>
                  <a:pt x="387" y="587"/>
                </a:lnTo>
                <a:lnTo>
                  <a:pt x="366" y="581"/>
                </a:lnTo>
                <a:lnTo>
                  <a:pt x="340" y="581"/>
                </a:lnTo>
                <a:lnTo>
                  <a:pt x="320" y="581"/>
                </a:lnTo>
                <a:lnTo>
                  <a:pt x="315" y="587"/>
                </a:lnTo>
                <a:lnTo>
                  <a:pt x="309" y="587"/>
                </a:lnTo>
                <a:lnTo>
                  <a:pt x="304" y="587"/>
                </a:lnTo>
                <a:lnTo>
                  <a:pt x="294" y="587"/>
                </a:lnTo>
                <a:lnTo>
                  <a:pt x="289" y="592"/>
                </a:lnTo>
                <a:close/>
              </a:path>
            </a:pathLst>
          </a:custGeom>
          <a:solidFill>
            <a:srgbClr val="00B0F0">
              <a:alpha val="36862"/>
            </a:srgb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90873" tIns="45432" rIns="90873" bIns="45432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62" name="Freeform 23"/>
          <p:cNvSpPr>
            <a:spLocks/>
          </p:cNvSpPr>
          <p:nvPr/>
        </p:nvSpPr>
        <p:spPr bwMode="auto">
          <a:xfrm>
            <a:off x="2119313" y="1663700"/>
            <a:ext cx="704850" cy="868363"/>
          </a:xfrm>
          <a:custGeom>
            <a:avLst/>
            <a:gdLst>
              <a:gd name="T0" fmla="*/ 2147483646 w 510"/>
              <a:gd name="T1" fmla="*/ 2147483646 h 604"/>
              <a:gd name="T2" fmla="*/ 2147483646 w 510"/>
              <a:gd name="T3" fmla="*/ 2147483646 h 604"/>
              <a:gd name="T4" fmla="*/ 2147483646 w 510"/>
              <a:gd name="T5" fmla="*/ 2147483646 h 604"/>
              <a:gd name="T6" fmla="*/ 2147483646 w 510"/>
              <a:gd name="T7" fmla="*/ 2147483646 h 604"/>
              <a:gd name="T8" fmla="*/ 2147483646 w 510"/>
              <a:gd name="T9" fmla="*/ 2147483646 h 604"/>
              <a:gd name="T10" fmla="*/ 2147483646 w 510"/>
              <a:gd name="T11" fmla="*/ 2147483646 h 604"/>
              <a:gd name="T12" fmla="*/ 2147483646 w 510"/>
              <a:gd name="T13" fmla="*/ 2147483646 h 604"/>
              <a:gd name="T14" fmla="*/ 2147483646 w 510"/>
              <a:gd name="T15" fmla="*/ 2147483646 h 604"/>
              <a:gd name="T16" fmla="*/ 2147483646 w 510"/>
              <a:gd name="T17" fmla="*/ 2147483646 h 604"/>
              <a:gd name="T18" fmla="*/ 2147483646 w 510"/>
              <a:gd name="T19" fmla="*/ 2147483646 h 604"/>
              <a:gd name="T20" fmla="*/ 2147483646 w 510"/>
              <a:gd name="T21" fmla="*/ 2147483646 h 604"/>
              <a:gd name="T22" fmla="*/ 2147483646 w 510"/>
              <a:gd name="T23" fmla="*/ 2147483646 h 604"/>
              <a:gd name="T24" fmla="*/ 2147483646 w 510"/>
              <a:gd name="T25" fmla="*/ 2147483646 h 604"/>
              <a:gd name="T26" fmla="*/ 2147483646 w 510"/>
              <a:gd name="T27" fmla="*/ 2147483646 h 604"/>
              <a:gd name="T28" fmla="*/ 2147483646 w 510"/>
              <a:gd name="T29" fmla="*/ 2147483646 h 604"/>
              <a:gd name="T30" fmla="*/ 2147483646 w 510"/>
              <a:gd name="T31" fmla="*/ 2147483646 h 604"/>
              <a:gd name="T32" fmla="*/ 2147483646 w 510"/>
              <a:gd name="T33" fmla="*/ 2147483646 h 604"/>
              <a:gd name="T34" fmla="*/ 2147483646 w 510"/>
              <a:gd name="T35" fmla="*/ 2147483646 h 604"/>
              <a:gd name="T36" fmla="*/ 2147483646 w 510"/>
              <a:gd name="T37" fmla="*/ 2147483646 h 604"/>
              <a:gd name="T38" fmla="*/ 2147483646 w 510"/>
              <a:gd name="T39" fmla="*/ 2147483646 h 604"/>
              <a:gd name="T40" fmla="*/ 2147483646 w 510"/>
              <a:gd name="T41" fmla="*/ 2147483646 h 604"/>
              <a:gd name="T42" fmla="*/ 2147483646 w 510"/>
              <a:gd name="T43" fmla="*/ 2147483646 h 604"/>
              <a:gd name="T44" fmla="*/ 2147483646 w 510"/>
              <a:gd name="T45" fmla="*/ 2147483646 h 604"/>
              <a:gd name="T46" fmla="*/ 2147483646 w 510"/>
              <a:gd name="T47" fmla="*/ 2147483646 h 604"/>
              <a:gd name="T48" fmla="*/ 2147483646 w 510"/>
              <a:gd name="T49" fmla="*/ 2147483646 h 604"/>
              <a:gd name="T50" fmla="*/ 2147483646 w 510"/>
              <a:gd name="T51" fmla="*/ 2147483646 h 604"/>
              <a:gd name="T52" fmla="*/ 2147483646 w 510"/>
              <a:gd name="T53" fmla="*/ 2147483646 h 604"/>
              <a:gd name="T54" fmla="*/ 2147483646 w 510"/>
              <a:gd name="T55" fmla="*/ 2147483646 h 604"/>
              <a:gd name="T56" fmla="*/ 2147483646 w 510"/>
              <a:gd name="T57" fmla="*/ 2147483646 h 604"/>
              <a:gd name="T58" fmla="*/ 2147483646 w 510"/>
              <a:gd name="T59" fmla="*/ 2147483646 h 604"/>
              <a:gd name="T60" fmla="*/ 2147483646 w 510"/>
              <a:gd name="T61" fmla="*/ 2147483646 h 604"/>
              <a:gd name="T62" fmla="*/ 2147483646 w 510"/>
              <a:gd name="T63" fmla="*/ 2147483646 h 604"/>
              <a:gd name="T64" fmla="*/ 2147483646 w 510"/>
              <a:gd name="T65" fmla="*/ 2147483646 h 604"/>
              <a:gd name="T66" fmla="*/ 2147483646 w 510"/>
              <a:gd name="T67" fmla="*/ 2147483646 h 604"/>
              <a:gd name="T68" fmla="*/ 2147483646 w 510"/>
              <a:gd name="T69" fmla="*/ 2147483646 h 604"/>
              <a:gd name="T70" fmla="*/ 2147483646 w 510"/>
              <a:gd name="T71" fmla="*/ 2147483646 h 604"/>
              <a:gd name="T72" fmla="*/ 2147483646 w 510"/>
              <a:gd name="T73" fmla="*/ 2147483646 h 604"/>
              <a:gd name="T74" fmla="*/ 2147483646 w 510"/>
              <a:gd name="T75" fmla="*/ 2147483646 h 604"/>
              <a:gd name="T76" fmla="*/ 2147483646 w 510"/>
              <a:gd name="T77" fmla="*/ 2147483646 h 604"/>
              <a:gd name="T78" fmla="*/ 2147483646 w 510"/>
              <a:gd name="T79" fmla="*/ 2147483646 h 604"/>
              <a:gd name="T80" fmla="*/ 2147483646 w 510"/>
              <a:gd name="T81" fmla="*/ 2147483646 h 604"/>
              <a:gd name="T82" fmla="*/ 2147483646 w 510"/>
              <a:gd name="T83" fmla="*/ 2147483646 h 604"/>
              <a:gd name="T84" fmla="*/ 2147483646 w 510"/>
              <a:gd name="T85" fmla="*/ 2147483646 h 604"/>
              <a:gd name="T86" fmla="*/ 2147483646 w 510"/>
              <a:gd name="T87" fmla="*/ 2147483646 h 604"/>
              <a:gd name="T88" fmla="*/ 2147483646 w 510"/>
              <a:gd name="T89" fmla="*/ 2147483646 h 604"/>
              <a:gd name="T90" fmla="*/ 2147483646 w 510"/>
              <a:gd name="T91" fmla="*/ 2147483646 h 604"/>
              <a:gd name="T92" fmla="*/ 2147483646 w 510"/>
              <a:gd name="T93" fmla="*/ 2147483646 h 604"/>
              <a:gd name="T94" fmla="*/ 2147483646 w 510"/>
              <a:gd name="T95" fmla="*/ 2147483646 h 604"/>
              <a:gd name="T96" fmla="*/ 2147483646 w 510"/>
              <a:gd name="T97" fmla="*/ 2147483646 h 604"/>
              <a:gd name="T98" fmla="*/ 2147483646 w 510"/>
              <a:gd name="T99" fmla="*/ 2147483646 h 604"/>
              <a:gd name="T100" fmla="*/ 2147483646 w 510"/>
              <a:gd name="T101" fmla="*/ 2147483646 h 604"/>
              <a:gd name="T102" fmla="*/ 2147483646 w 510"/>
              <a:gd name="T103" fmla="*/ 2147483646 h 604"/>
              <a:gd name="T104" fmla="*/ 2147483646 w 510"/>
              <a:gd name="T105" fmla="*/ 2147483646 h 604"/>
              <a:gd name="T106" fmla="*/ 2147483646 w 510"/>
              <a:gd name="T107" fmla="*/ 2147483646 h 604"/>
              <a:gd name="T108" fmla="*/ 2147483646 w 510"/>
              <a:gd name="T109" fmla="*/ 2147483646 h 604"/>
              <a:gd name="T110" fmla="*/ 2147483646 w 510"/>
              <a:gd name="T111" fmla="*/ 2147483646 h 604"/>
              <a:gd name="T112" fmla="*/ 2147483646 w 510"/>
              <a:gd name="T113" fmla="*/ 2147483646 h 604"/>
              <a:gd name="T114" fmla="*/ 2147483646 w 510"/>
              <a:gd name="T115" fmla="*/ 2147483646 h 604"/>
              <a:gd name="T116" fmla="*/ 2147483646 w 510"/>
              <a:gd name="T117" fmla="*/ 2147483646 h 604"/>
              <a:gd name="T118" fmla="*/ 2147483646 w 510"/>
              <a:gd name="T119" fmla="*/ 2147483646 h 604"/>
              <a:gd name="T120" fmla="*/ 2147483646 w 510"/>
              <a:gd name="T121" fmla="*/ 2147483646 h 60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510"/>
              <a:gd name="T184" fmla="*/ 0 h 604"/>
              <a:gd name="T185" fmla="*/ 510 w 510"/>
              <a:gd name="T186" fmla="*/ 604 h 604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510" h="604">
                <a:moveTo>
                  <a:pt x="10" y="262"/>
                </a:moveTo>
                <a:lnTo>
                  <a:pt x="0" y="228"/>
                </a:lnTo>
                <a:lnTo>
                  <a:pt x="5" y="222"/>
                </a:lnTo>
                <a:lnTo>
                  <a:pt x="5" y="217"/>
                </a:lnTo>
                <a:lnTo>
                  <a:pt x="10" y="217"/>
                </a:lnTo>
                <a:lnTo>
                  <a:pt x="5" y="211"/>
                </a:lnTo>
                <a:lnTo>
                  <a:pt x="5" y="205"/>
                </a:lnTo>
                <a:lnTo>
                  <a:pt x="10" y="194"/>
                </a:lnTo>
                <a:lnTo>
                  <a:pt x="10" y="188"/>
                </a:lnTo>
                <a:lnTo>
                  <a:pt x="10" y="182"/>
                </a:lnTo>
                <a:lnTo>
                  <a:pt x="5" y="177"/>
                </a:lnTo>
                <a:lnTo>
                  <a:pt x="0" y="171"/>
                </a:lnTo>
                <a:lnTo>
                  <a:pt x="5" y="171"/>
                </a:lnTo>
                <a:lnTo>
                  <a:pt x="10" y="160"/>
                </a:lnTo>
                <a:lnTo>
                  <a:pt x="15" y="154"/>
                </a:lnTo>
                <a:lnTo>
                  <a:pt x="10" y="143"/>
                </a:lnTo>
                <a:lnTo>
                  <a:pt x="15" y="137"/>
                </a:lnTo>
                <a:lnTo>
                  <a:pt x="26" y="131"/>
                </a:lnTo>
                <a:lnTo>
                  <a:pt x="31" y="131"/>
                </a:lnTo>
                <a:lnTo>
                  <a:pt x="36" y="125"/>
                </a:lnTo>
                <a:lnTo>
                  <a:pt x="41" y="120"/>
                </a:lnTo>
                <a:lnTo>
                  <a:pt x="56" y="97"/>
                </a:lnTo>
                <a:lnTo>
                  <a:pt x="56" y="91"/>
                </a:lnTo>
                <a:lnTo>
                  <a:pt x="56" y="86"/>
                </a:lnTo>
                <a:lnTo>
                  <a:pt x="51" y="74"/>
                </a:lnTo>
                <a:lnTo>
                  <a:pt x="51" y="68"/>
                </a:lnTo>
                <a:lnTo>
                  <a:pt x="46" y="63"/>
                </a:lnTo>
                <a:lnTo>
                  <a:pt x="56" y="57"/>
                </a:lnTo>
                <a:lnTo>
                  <a:pt x="67" y="57"/>
                </a:lnTo>
                <a:lnTo>
                  <a:pt x="72" y="51"/>
                </a:lnTo>
                <a:lnTo>
                  <a:pt x="72" y="46"/>
                </a:lnTo>
                <a:lnTo>
                  <a:pt x="77" y="46"/>
                </a:lnTo>
                <a:lnTo>
                  <a:pt x="82" y="51"/>
                </a:lnTo>
                <a:lnTo>
                  <a:pt x="87" y="51"/>
                </a:lnTo>
                <a:lnTo>
                  <a:pt x="93" y="46"/>
                </a:lnTo>
                <a:lnTo>
                  <a:pt x="98" y="46"/>
                </a:lnTo>
                <a:lnTo>
                  <a:pt x="98" y="40"/>
                </a:lnTo>
                <a:lnTo>
                  <a:pt x="108" y="34"/>
                </a:lnTo>
                <a:lnTo>
                  <a:pt x="118" y="46"/>
                </a:lnTo>
                <a:lnTo>
                  <a:pt x="118" y="51"/>
                </a:lnTo>
                <a:lnTo>
                  <a:pt x="118" y="57"/>
                </a:lnTo>
                <a:lnTo>
                  <a:pt x="118" y="63"/>
                </a:lnTo>
                <a:lnTo>
                  <a:pt x="123" y="68"/>
                </a:lnTo>
                <a:lnTo>
                  <a:pt x="129" y="74"/>
                </a:lnTo>
                <a:lnTo>
                  <a:pt x="134" y="80"/>
                </a:lnTo>
                <a:lnTo>
                  <a:pt x="139" y="74"/>
                </a:lnTo>
                <a:lnTo>
                  <a:pt x="149" y="63"/>
                </a:lnTo>
                <a:lnTo>
                  <a:pt x="149" y="57"/>
                </a:lnTo>
                <a:lnTo>
                  <a:pt x="154" y="57"/>
                </a:lnTo>
                <a:lnTo>
                  <a:pt x="154" y="46"/>
                </a:lnTo>
                <a:lnTo>
                  <a:pt x="160" y="34"/>
                </a:lnTo>
                <a:lnTo>
                  <a:pt x="160" y="23"/>
                </a:lnTo>
                <a:lnTo>
                  <a:pt x="165" y="17"/>
                </a:lnTo>
                <a:lnTo>
                  <a:pt x="170" y="17"/>
                </a:lnTo>
                <a:lnTo>
                  <a:pt x="175" y="11"/>
                </a:lnTo>
                <a:lnTo>
                  <a:pt x="196" y="0"/>
                </a:lnTo>
                <a:lnTo>
                  <a:pt x="201" y="0"/>
                </a:lnTo>
                <a:lnTo>
                  <a:pt x="206" y="0"/>
                </a:lnTo>
                <a:lnTo>
                  <a:pt x="206" y="6"/>
                </a:lnTo>
                <a:lnTo>
                  <a:pt x="206" y="11"/>
                </a:lnTo>
                <a:lnTo>
                  <a:pt x="206" y="23"/>
                </a:lnTo>
                <a:lnTo>
                  <a:pt x="201" y="23"/>
                </a:lnTo>
                <a:lnTo>
                  <a:pt x="206" y="23"/>
                </a:lnTo>
                <a:lnTo>
                  <a:pt x="206" y="29"/>
                </a:lnTo>
                <a:lnTo>
                  <a:pt x="211" y="34"/>
                </a:lnTo>
                <a:lnTo>
                  <a:pt x="211" y="40"/>
                </a:lnTo>
                <a:lnTo>
                  <a:pt x="211" y="46"/>
                </a:lnTo>
                <a:lnTo>
                  <a:pt x="216" y="46"/>
                </a:lnTo>
                <a:lnTo>
                  <a:pt x="221" y="46"/>
                </a:lnTo>
                <a:lnTo>
                  <a:pt x="221" y="51"/>
                </a:lnTo>
                <a:lnTo>
                  <a:pt x="221" y="57"/>
                </a:lnTo>
                <a:lnTo>
                  <a:pt x="227" y="57"/>
                </a:lnTo>
                <a:lnTo>
                  <a:pt x="227" y="63"/>
                </a:lnTo>
                <a:lnTo>
                  <a:pt x="221" y="68"/>
                </a:lnTo>
                <a:lnTo>
                  <a:pt x="227" y="74"/>
                </a:lnTo>
                <a:lnTo>
                  <a:pt x="221" y="74"/>
                </a:lnTo>
                <a:lnTo>
                  <a:pt x="227" y="74"/>
                </a:lnTo>
                <a:lnTo>
                  <a:pt x="227" y="80"/>
                </a:lnTo>
                <a:lnTo>
                  <a:pt x="232" y="80"/>
                </a:lnTo>
                <a:lnTo>
                  <a:pt x="232" y="86"/>
                </a:lnTo>
                <a:lnTo>
                  <a:pt x="237" y="91"/>
                </a:lnTo>
                <a:lnTo>
                  <a:pt x="237" y="97"/>
                </a:lnTo>
                <a:lnTo>
                  <a:pt x="237" y="103"/>
                </a:lnTo>
                <a:lnTo>
                  <a:pt x="242" y="108"/>
                </a:lnTo>
                <a:lnTo>
                  <a:pt x="242" y="114"/>
                </a:lnTo>
                <a:lnTo>
                  <a:pt x="242" y="120"/>
                </a:lnTo>
                <a:lnTo>
                  <a:pt x="247" y="120"/>
                </a:lnTo>
                <a:lnTo>
                  <a:pt x="247" y="125"/>
                </a:lnTo>
                <a:lnTo>
                  <a:pt x="247" y="131"/>
                </a:lnTo>
                <a:lnTo>
                  <a:pt x="247" y="137"/>
                </a:lnTo>
                <a:lnTo>
                  <a:pt x="247" y="143"/>
                </a:lnTo>
                <a:lnTo>
                  <a:pt x="252" y="148"/>
                </a:lnTo>
                <a:lnTo>
                  <a:pt x="257" y="154"/>
                </a:lnTo>
                <a:lnTo>
                  <a:pt x="257" y="160"/>
                </a:lnTo>
                <a:lnTo>
                  <a:pt x="257" y="165"/>
                </a:lnTo>
                <a:lnTo>
                  <a:pt x="257" y="171"/>
                </a:lnTo>
                <a:lnTo>
                  <a:pt x="252" y="171"/>
                </a:lnTo>
                <a:lnTo>
                  <a:pt x="252" y="177"/>
                </a:lnTo>
                <a:lnTo>
                  <a:pt x="257" y="177"/>
                </a:lnTo>
                <a:lnTo>
                  <a:pt x="257" y="182"/>
                </a:lnTo>
                <a:lnTo>
                  <a:pt x="263" y="182"/>
                </a:lnTo>
                <a:lnTo>
                  <a:pt x="263" y="188"/>
                </a:lnTo>
                <a:lnTo>
                  <a:pt x="257" y="188"/>
                </a:lnTo>
                <a:lnTo>
                  <a:pt x="263" y="194"/>
                </a:lnTo>
                <a:lnTo>
                  <a:pt x="263" y="199"/>
                </a:lnTo>
                <a:lnTo>
                  <a:pt x="263" y="205"/>
                </a:lnTo>
                <a:lnTo>
                  <a:pt x="263" y="211"/>
                </a:lnTo>
                <a:lnTo>
                  <a:pt x="263" y="217"/>
                </a:lnTo>
                <a:lnTo>
                  <a:pt x="268" y="222"/>
                </a:lnTo>
                <a:lnTo>
                  <a:pt x="273" y="228"/>
                </a:lnTo>
                <a:lnTo>
                  <a:pt x="273" y="234"/>
                </a:lnTo>
                <a:lnTo>
                  <a:pt x="278" y="239"/>
                </a:lnTo>
                <a:lnTo>
                  <a:pt x="278" y="245"/>
                </a:lnTo>
                <a:lnTo>
                  <a:pt x="273" y="245"/>
                </a:lnTo>
                <a:lnTo>
                  <a:pt x="278" y="245"/>
                </a:lnTo>
                <a:lnTo>
                  <a:pt x="278" y="251"/>
                </a:lnTo>
                <a:lnTo>
                  <a:pt x="278" y="256"/>
                </a:lnTo>
                <a:lnTo>
                  <a:pt x="278" y="262"/>
                </a:lnTo>
                <a:lnTo>
                  <a:pt x="283" y="262"/>
                </a:lnTo>
                <a:lnTo>
                  <a:pt x="283" y="268"/>
                </a:lnTo>
                <a:lnTo>
                  <a:pt x="278" y="268"/>
                </a:lnTo>
                <a:lnTo>
                  <a:pt x="278" y="274"/>
                </a:lnTo>
                <a:lnTo>
                  <a:pt x="283" y="279"/>
                </a:lnTo>
                <a:lnTo>
                  <a:pt x="283" y="285"/>
                </a:lnTo>
                <a:lnTo>
                  <a:pt x="288" y="291"/>
                </a:lnTo>
                <a:lnTo>
                  <a:pt x="288" y="296"/>
                </a:lnTo>
                <a:lnTo>
                  <a:pt x="294" y="296"/>
                </a:lnTo>
                <a:lnTo>
                  <a:pt x="299" y="296"/>
                </a:lnTo>
                <a:lnTo>
                  <a:pt x="304" y="302"/>
                </a:lnTo>
                <a:lnTo>
                  <a:pt x="309" y="302"/>
                </a:lnTo>
                <a:lnTo>
                  <a:pt x="314" y="302"/>
                </a:lnTo>
                <a:lnTo>
                  <a:pt x="319" y="308"/>
                </a:lnTo>
                <a:lnTo>
                  <a:pt x="325" y="313"/>
                </a:lnTo>
                <a:lnTo>
                  <a:pt x="335" y="319"/>
                </a:lnTo>
                <a:lnTo>
                  <a:pt x="350" y="325"/>
                </a:lnTo>
                <a:lnTo>
                  <a:pt x="361" y="336"/>
                </a:lnTo>
                <a:lnTo>
                  <a:pt x="376" y="348"/>
                </a:lnTo>
                <a:lnTo>
                  <a:pt x="381" y="353"/>
                </a:lnTo>
                <a:lnTo>
                  <a:pt x="386" y="353"/>
                </a:lnTo>
                <a:lnTo>
                  <a:pt x="402" y="359"/>
                </a:lnTo>
                <a:lnTo>
                  <a:pt x="402" y="365"/>
                </a:lnTo>
                <a:lnTo>
                  <a:pt x="412" y="376"/>
                </a:lnTo>
                <a:lnTo>
                  <a:pt x="417" y="393"/>
                </a:lnTo>
                <a:lnTo>
                  <a:pt x="422" y="405"/>
                </a:lnTo>
                <a:lnTo>
                  <a:pt x="428" y="416"/>
                </a:lnTo>
                <a:lnTo>
                  <a:pt x="438" y="427"/>
                </a:lnTo>
                <a:lnTo>
                  <a:pt x="443" y="433"/>
                </a:lnTo>
                <a:lnTo>
                  <a:pt x="448" y="444"/>
                </a:lnTo>
                <a:lnTo>
                  <a:pt x="453" y="456"/>
                </a:lnTo>
                <a:lnTo>
                  <a:pt x="464" y="473"/>
                </a:lnTo>
                <a:lnTo>
                  <a:pt x="464" y="479"/>
                </a:lnTo>
                <a:lnTo>
                  <a:pt x="469" y="484"/>
                </a:lnTo>
                <a:lnTo>
                  <a:pt x="469" y="490"/>
                </a:lnTo>
                <a:lnTo>
                  <a:pt x="474" y="496"/>
                </a:lnTo>
                <a:lnTo>
                  <a:pt x="479" y="501"/>
                </a:lnTo>
                <a:lnTo>
                  <a:pt x="484" y="501"/>
                </a:lnTo>
                <a:lnTo>
                  <a:pt x="484" y="507"/>
                </a:lnTo>
                <a:lnTo>
                  <a:pt x="489" y="513"/>
                </a:lnTo>
                <a:lnTo>
                  <a:pt x="489" y="518"/>
                </a:lnTo>
                <a:lnTo>
                  <a:pt x="489" y="524"/>
                </a:lnTo>
                <a:lnTo>
                  <a:pt x="495" y="536"/>
                </a:lnTo>
                <a:lnTo>
                  <a:pt x="505" y="536"/>
                </a:lnTo>
                <a:lnTo>
                  <a:pt x="505" y="541"/>
                </a:lnTo>
                <a:lnTo>
                  <a:pt x="510" y="558"/>
                </a:lnTo>
                <a:lnTo>
                  <a:pt x="510" y="570"/>
                </a:lnTo>
                <a:lnTo>
                  <a:pt x="505" y="570"/>
                </a:lnTo>
                <a:lnTo>
                  <a:pt x="484" y="581"/>
                </a:lnTo>
                <a:lnTo>
                  <a:pt x="489" y="587"/>
                </a:lnTo>
                <a:lnTo>
                  <a:pt x="484" y="593"/>
                </a:lnTo>
                <a:lnTo>
                  <a:pt x="474" y="587"/>
                </a:lnTo>
                <a:lnTo>
                  <a:pt x="469" y="581"/>
                </a:lnTo>
                <a:lnTo>
                  <a:pt x="464" y="581"/>
                </a:lnTo>
                <a:lnTo>
                  <a:pt x="459" y="581"/>
                </a:lnTo>
                <a:lnTo>
                  <a:pt x="459" y="587"/>
                </a:lnTo>
                <a:lnTo>
                  <a:pt x="469" y="593"/>
                </a:lnTo>
                <a:lnTo>
                  <a:pt x="469" y="598"/>
                </a:lnTo>
                <a:lnTo>
                  <a:pt x="464" y="598"/>
                </a:lnTo>
                <a:lnTo>
                  <a:pt x="443" y="593"/>
                </a:lnTo>
                <a:lnTo>
                  <a:pt x="428" y="587"/>
                </a:lnTo>
                <a:lnTo>
                  <a:pt x="412" y="587"/>
                </a:lnTo>
                <a:lnTo>
                  <a:pt x="397" y="587"/>
                </a:lnTo>
                <a:lnTo>
                  <a:pt x="386" y="593"/>
                </a:lnTo>
                <a:lnTo>
                  <a:pt x="366" y="604"/>
                </a:lnTo>
                <a:lnTo>
                  <a:pt x="366" y="598"/>
                </a:lnTo>
                <a:lnTo>
                  <a:pt x="361" y="598"/>
                </a:lnTo>
                <a:lnTo>
                  <a:pt x="355" y="593"/>
                </a:lnTo>
                <a:lnTo>
                  <a:pt x="340" y="570"/>
                </a:lnTo>
                <a:lnTo>
                  <a:pt x="335" y="570"/>
                </a:lnTo>
                <a:lnTo>
                  <a:pt x="335" y="564"/>
                </a:lnTo>
                <a:lnTo>
                  <a:pt x="330" y="553"/>
                </a:lnTo>
                <a:lnTo>
                  <a:pt x="330" y="536"/>
                </a:lnTo>
                <a:lnTo>
                  <a:pt x="325" y="541"/>
                </a:lnTo>
                <a:lnTo>
                  <a:pt x="319" y="536"/>
                </a:lnTo>
                <a:lnTo>
                  <a:pt x="314" y="541"/>
                </a:lnTo>
                <a:lnTo>
                  <a:pt x="294" y="553"/>
                </a:lnTo>
                <a:lnTo>
                  <a:pt x="288" y="547"/>
                </a:lnTo>
                <a:lnTo>
                  <a:pt x="278" y="536"/>
                </a:lnTo>
                <a:lnTo>
                  <a:pt x="257" y="547"/>
                </a:lnTo>
                <a:lnTo>
                  <a:pt x="252" y="547"/>
                </a:lnTo>
                <a:lnTo>
                  <a:pt x="252" y="530"/>
                </a:lnTo>
                <a:lnTo>
                  <a:pt x="247" y="524"/>
                </a:lnTo>
                <a:lnTo>
                  <a:pt x="237" y="530"/>
                </a:lnTo>
                <a:lnTo>
                  <a:pt x="237" y="536"/>
                </a:lnTo>
                <a:lnTo>
                  <a:pt x="232" y="536"/>
                </a:lnTo>
                <a:lnTo>
                  <a:pt x="221" y="536"/>
                </a:lnTo>
                <a:lnTo>
                  <a:pt x="211" y="536"/>
                </a:lnTo>
                <a:lnTo>
                  <a:pt x="206" y="530"/>
                </a:lnTo>
                <a:lnTo>
                  <a:pt x="206" y="524"/>
                </a:lnTo>
                <a:lnTo>
                  <a:pt x="211" y="524"/>
                </a:lnTo>
                <a:lnTo>
                  <a:pt x="242" y="518"/>
                </a:lnTo>
                <a:lnTo>
                  <a:pt x="242" y="513"/>
                </a:lnTo>
                <a:lnTo>
                  <a:pt x="263" y="501"/>
                </a:lnTo>
                <a:lnTo>
                  <a:pt x="283" y="490"/>
                </a:lnTo>
                <a:lnTo>
                  <a:pt x="288" y="490"/>
                </a:lnTo>
                <a:lnTo>
                  <a:pt x="283" y="479"/>
                </a:lnTo>
                <a:lnTo>
                  <a:pt x="283" y="467"/>
                </a:lnTo>
                <a:lnTo>
                  <a:pt x="283" y="462"/>
                </a:lnTo>
                <a:lnTo>
                  <a:pt x="278" y="462"/>
                </a:lnTo>
                <a:lnTo>
                  <a:pt x="273" y="467"/>
                </a:lnTo>
                <a:lnTo>
                  <a:pt x="268" y="473"/>
                </a:lnTo>
                <a:lnTo>
                  <a:pt x="257" y="467"/>
                </a:lnTo>
                <a:lnTo>
                  <a:pt x="257" y="462"/>
                </a:lnTo>
                <a:lnTo>
                  <a:pt x="252" y="439"/>
                </a:lnTo>
                <a:lnTo>
                  <a:pt x="252" y="433"/>
                </a:lnTo>
                <a:lnTo>
                  <a:pt x="247" y="427"/>
                </a:lnTo>
                <a:lnTo>
                  <a:pt x="242" y="416"/>
                </a:lnTo>
                <a:lnTo>
                  <a:pt x="242" y="410"/>
                </a:lnTo>
                <a:lnTo>
                  <a:pt x="237" y="416"/>
                </a:lnTo>
                <a:lnTo>
                  <a:pt x="232" y="416"/>
                </a:lnTo>
                <a:lnTo>
                  <a:pt x="227" y="422"/>
                </a:lnTo>
                <a:lnTo>
                  <a:pt x="216" y="427"/>
                </a:lnTo>
                <a:lnTo>
                  <a:pt x="211" y="433"/>
                </a:lnTo>
                <a:lnTo>
                  <a:pt x="206" y="433"/>
                </a:lnTo>
                <a:lnTo>
                  <a:pt x="201" y="427"/>
                </a:lnTo>
                <a:lnTo>
                  <a:pt x="201" y="422"/>
                </a:lnTo>
                <a:lnTo>
                  <a:pt x="201" y="410"/>
                </a:lnTo>
                <a:lnTo>
                  <a:pt x="201" y="405"/>
                </a:lnTo>
                <a:lnTo>
                  <a:pt x="201" y="399"/>
                </a:lnTo>
                <a:lnTo>
                  <a:pt x="196" y="393"/>
                </a:lnTo>
                <a:lnTo>
                  <a:pt x="190" y="393"/>
                </a:lnTo>
                <a:lnTo>
                  <a:pt x="185" y="399"/>
                </a:lnTo>
                <a:lnTo>
                  <a:pt x="180" y="399"/>
                </a:lnTo>
                <a:lnTo>
                  <a:pt x="175" y="399"/>
                </a:lnTo>
                <a:lnTo>
                  <a:pt x="175" y="393"/>
                </a:lnTo>
                <a:lnTo>
                  <a:pt x="170" y="393"/>
                </a:lnTo>
                <a:lnTo>
                  <a:pt x="170" y="399"/>
                </a:lnTo>
                <a:lnTo>
                  <a:pt x="165" y="405"/>
                </a:lnTo>
                <a:lnTo>
                  <a:pt x="165" y="410"/>
                </a:lnTo>
                <a:lnTo>
                  <a:pt x="160" y="410"/>
                </a:lnTo>
                <a:lnTo>
                  <a:pt x="160" y="405"/>
                </a:lnTo>
                <a:lnTo>
                  <a:pt x="154" y="405"/>
                </a:lnTo>
                <a:lnTo>
                  <a:pt x="160" y="393"/>
                </a:lnTo>
                <a:lnTo>
                  <a:pt x="154" y="387"/>
                </a:lnTo>
                <a:lnTo>
                  <a:pt x="149" y="387"/>
                </a:lnTo>
                <a:lnTo>
                  <a:pt x="149" y="393"/>
                </a:lnTo>
                <a:lnTo>
                  <a:pt x="149" y="405"/>
                </a:lnTo>
                <a:lnTo>
                  <a:pt x="144" y="405"/>
                </a:lnTo>
                <a:lnTo>
                  <a:pt x="134" y="393"/>
                </a:lnTo>
                <a:lnTo>
                  <a:pt x="139" y="387"/>
                </a:lnTo>
                <a:lnTo>
                  <a:pt x="139" y="382"/>
                </a:lnTo>
                <a:lnTo>
                  <a:pt x="134" y="382"/>
                </a:lnTo>
                <a:lnTo>
                  <a:pt x="129" y="382"/>
                </a:lnTo>
                <a:lnTo>
                  <a:pt x="123" y="382"/>
                </a:lnTo>
                <a:lnTo>
                  <a:pt x="123" y="387"/>
                </a:lnTo>
                <a:lnTo>
                  <a:pt x="118" y="399"/>
                </a:lnTo>
                <a:lnTo>
                  <a:pt x="113" y="399"/>
                </a:lnTo>
                <a:lnTo>
                  <a:pt x="113" y="405"/>
                </a:lnTo>
                <a:lnTo>
                  <a:pt x="118" y="410"/>
                </a:lnTo>
                <a:lnTo>
                  <a:pt x="118" y="416"/>
                </a:lnTo>
                <a:lnTo>
                  <a:pt x="108" y="422"/>
                </a:lnTo>
                <a:lnTo>
                  <a:pt x="103" y="422"/>
                </a:lnTo>
                <a:lnTo>
                  <a:pt x="98" y="422"/>
                </a:lnTo>
                <a:lnTo>
                  <a:pt x="98" y="416"/>
                </a:lnTo>
                <a:lnTo>
                  <a:pt x="98" y="410"/>
                </a:lnTo>
                <a:lnTo>
                  <a:pt x="103" y="410"/>
                </a:lnTo>
                <a:lnTo>
                  <a:pt x="98" y="405"/>
                </a:lnTo>
                <a:lnTo>
                  <a:pt x="77" y="393"/>
                </a:lnTo>
                <a:lnTo>
                  <a:pt x="77" y="387"/>
                </a:lnTo>
                <a:lnTo>
                  <a:pt x="72" y="387"/>
                </a:lnTo>
                <a:lnTo>
                  <a:pt x="77" y="382"/>
                </a:lnTo>
                <a:lnTo>
                  <a:pt x="82" y="376"/>
                </a:lnTo>
                <a:lnTo>
                  <a:pt x="77" y="370"/>
                </a:lnTo>
                <a:lnTo>
                  <a:pt x="77" y="365"/>
                </a:lnTo>
                <a:lnTo>
                  <a:pt x="77" y="359"/>
                </a:lnTo>
                <a:lnTo>
                  <a:pt x="82" y="353"/>
                </a:lnTo>
                <a:lnTo>
                  <a:pt x="87" y="348"/>
                </a:lnTo>
                <a:lnTo>
                  <a:pt x="93" y="342"/>
                </a:lnTo>
                <a:lnTo>
                  <a:pt x="87" y="336"/>
                </a:lnTo>
                <a:lnTo>
                  <a:pt x="82" y="336"/>
                </a:lnTo>
                <a:lnTo>
                  <a:pt x="72" y="330"/>
                </a:lnTo>
                <a:lnTo>
                  <a:pt x="67" y="330"/>
                </a:lnTo>
                <a:lnTo>
                  <a:pt x="62" y="325"/>
                </a:lnTo>
                <a:lnTo>
                  <a:pt x="51" y="325"/>
                </a:lnTo>
                <a:lnTo>
                  <a:pt x="46" y="325"/>
                </a:lnTo>
                <a:lnTo>
                  <a:pt x="46" y="319"/>
                </a:lnTo>
                <a:lnTo>
                  <a:pt x="56" y="308"/>
                </a:lnTo>
                <a:lnTo>
                  <a:pt x="56" y="302"/>
                </a:lnTo>
                <a:lnTo>
                  <a:pt x="51" y="291"/>
                </a:lnTo>
                <a:lnTo>
                  <a:pt x="46" y="285"/>
                </a:lnTo>
                <a:lnTo>
                  <a:pt x="46" y="279"/>
                </a:lnTo>
                <a:lnTo>
                  <a:pt x="51" y="274"/>
                </a:lnTo>
                <a:lnTo>
                  <a:pt x="51" y="268"/>
                </a:lnTo>
                <a:lnTo>
                  <a:pt x="46" y="268"/>
                </a:lnTo>
                <a:lnTo>
                  <a:pt x="41" y="268"/>
                </a:lnTo>
                <a:lnTo>
                  <a:pt x="15" y="262"/>
                </a:lnTo>
                <a:lnTo>
                  <a:pt x="10" y="262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63" name="Freeform 24"/>
          <p:cNvSpPr>
            <a:spLocks/>
          </p:cNvSpPr>
          <p:nvPr/>
        </p:nvSpPr>
        <p:spPr bwMode="auto">
          <a:xfrm>
            <a:off x="2132013" y="3489325"/>
            <a:ext cx="839787" cy="1425575"/>
          </a:xfrm>
          <a:custGeom>
            <a:avLst/>
            <a:gdLst>
              <a:gd name="T0" fmla="*/ 2147483646 w 608"/>
              <a:gd name="T1" fmla="*/ 2147483646 h 992"/>
              <a:gd name="T2" fmla="*/ 2147483646 w 608"/>
              <a:gd name="T3" fmla="*/ 2147483646 h 992"/>
              <a:gd name="T4" fmla="*/ 2147483646 w 608"/>
              <a:gd name="T5" fmla="*/ 2147483646 h 992"/>
              <a:gd name="T6" fmla="*/ 2147483646 w 608"/>
              <a:gd name="T7" fmla="*/ 2147483646 h 992"/>
              <a:gd name="T8" fmla="*/ 2147483646 w 608"/>
              <a:gd name="T9" fmla="*/ 2147483646 h 992"/>
              <a:gd name="T10" fmla="*/ 2147483646 w 608"/>
              <a:gd name="T11" fmla="*/ 2147483646 h 992"/>
              <a:gd name="T12" fmla="*/ 2147483646 w 608"/>
              <a:gd name="T13" fmla="*/ 2147483646 h 992"/>
              <a:gd name="T14" fmla="*/ 2147483646 w 608"/>
              <a:gd name="T15" fmla="*/ 2147483646 h 992"/>
              <a:gd name="T16" fmla="*/ 2147483646 w 608"/>
              <a:gd name="T17" fmla="*/ 2147483646 h 992"/>
              <a:gd name="T18" fmla="*/ 2147483646 w 608"/>
              <a:gd name="T19" fmla="*/ 2147483646 h 992"/>
              <a:gd name="T20" fmla="*/ 2147483646 w 608"/>
              <a:gd name="T21" fmla="*/ 2147483646 h 992"/>
              <a:gd name="T22" fmla="*/ 2147483646 w 608"/>
              <a:gd name="T23" fmla="*/ 2147483646 h 992"/>
              <a:gd name="T24" fmla="*/ 2147483646 w 608"/>
              <a:gd name="T25" fmla="*/ 2147483646 h 992"/>
              <a:gd name="T26" fmla="*/ 2147483646 w 608"/>
              <a:gd name="T27" fmla="*/ 2147483646 h 992"/>
              <a:gd name="T28" fmla="*/ 2147483646 w 608"/>
              <a:gd name="T29" fmla="*/ 2147483646 h 992"/>
              <a:gd name="T30" fmla="*/ 2147483646 w 608"/>
              <a:gd name="T31" fmla="*/ 2147483646 h 992"/>
              <a:gd name="T32" fmla="*/ 2147483646 w 608"/>
              <a:gd name="T33" fmla="*/ 2147483646 h 992"/>
              <a:gd name="T34" fmla="*/ 2147483646 w 608"/>
              <a:gd name="T35" fmla="*/ 2147483646 h 992"/>
              <a:gd name="T36" fmla="*/ 2147483646 w 608"/>
              <a:gd name="T37" fmla="*/ 2147483646 h 992"/>
              <a:gd name="T38" fmla="*/ 2147483646 w 608"/>
              <a:gd name="T39" fmla="*/ 2147483646 h 992"/>
              <a:gd name="T40" fmla="*/ 2147483646 w 608"/>
              <a:gd name="T41" fmla="*/ 2147483646 h 992"/>
              <a:gd name="T42" fmla="*/ 2147483646 w 608"/>
              <a:gd name="T43" fmla="*/ 2147483646 h 992"/>
              <a:gd name="T44" fmla="*/ 2147483646 w 608"/>
              <a:gd name="T45" fmla="*/ 2147483646 h 992"/>
              <a:gd name="T46" fmla="*/ 2147483646 w 608"/>
              <a:gd name="T47" fmla="*/ 2147483646 h 992"/>
              <a:gd name="T48" fmla="*/ 2147483646 w 608"/>
              <a:gd name="T49" fmla="*/ 2147483646 h 992"/>
              <a:gd name="T50" fmla="*/ 2147483646 w 608"/>
              <a:gd name="T51" fmla="*/ 2147483646 h 992"/>
              <a:gd name="T52" fmla="*/ 2147483646 w 608"/>
              <a:gd name="T53" fmla="*/ 2147483646 h 992"/>
              <a:gd name="T54" fmla="*/ 2147483646 w 608"/>
              <a:gd name="T55" fmla="*/ 2147483646 h 992"/>
              <a:gd name="T56" fmla="*/ 2147483646 w 608"/>
              <a:gd name="T57" fmla="*/ 2147483646 h 992"/>
              <a:gd name="T58" fmla="*/ 2147483646 w 608"/>
              <a:gd name="T59" fmla="*/ 2147483646 h 992"/>
              <a:gd name="T60" fmla="*/ 2147483646 w 608"/>
              <a:gd name="T61" fmla="*/ 0 h 992"/>
              <a:gd name="T62" fmla="*/ 2147483646 w 608"/>
              <a:gd name="T63" fmla="*/ 2147483646 h 992"/>
              <a:gd name="T64" fmla="*/ 2147483646 w 608"/>
              <a:gd name="T65" fmla="*/ 2147483646 h 992"/>
              <a:gd name="T66" fmla="*/ 2147483646 w 608"/>
              <a:gd name="T67" fmla="*/ 2147483646 h 992"/>
              <a:gd name="T68" fmla="*/ 2147483646 w 608"/>
              <a:gd name="T69" fmla="*/ 2147483646 h 992"/>
              <a:gd name="T70" fmla="*/ 2147483646 w 608"/>
              <a:gd name="T71" fmla="*/ 2147483646 h 992"/>
              <a:gd name="T72" fmla="*/ 2147483646 w 608"/>
              <a:gd name="T73" fmla="*/ 2147483646 h 992"/>
              <a:gd name="T74" fmla="*/ 2147483646 w 608"/>
              <a:gd name="T75" fmla="*/ 2147483646 h 992"/>
              <a:gd name="T76" fmla="*/ 2147483646 w 608"/>
              <a:gd name="T77" fmla="*/ 2147483646 h 992"/>
              <a:gd name="T78" fmla="*/ 2147483646 w 608"/>
              <a:gd name="T79" fmla="*/ 2147483646 h 992"/>
              <a:gd name="T80" fmla="*/ 2147483646 w 608"/>
              <a:gd name="T81" fmla="*/ 2147483646 h 992"/>
              <a:gd name="T82" fmla="*/ 2147483646 w 608"/>
              <a:gd name="T83" fmla="*/ 2147483646 h 992"/>
              <a:gd name="T84" fmla="*/ 2147483646 w 608"/>
              <a:gd name="T85" fmla="*/ 2147483646 h 992"/>
              <a:gd name="T86" fmla="*/ 2147483646 w 608"/>
              <a:gd name="T87" fmla="*/ 2147483646 h 992"/>
              <a:gd name="T88" fmla="*/ 2147483646 w 608"/>
              <a:gd name="T89" fmla="*/ 2147483646 h 992"/>
              <a:gd name="T90" fmla="*/ 2147483646 w 608"/>
              <a:gd name="T91" fmla="*/ 2147483646 h 992"/>
              <a:gd name="T92" fmla="*/ 2147483646 w 608"/>
              <a:gd name="T93" fmla="*/ 2147483646 h 992"/>
              <a:gd name="T94" fmla="*/ 2147483646 w 608"/>
              <a:gd name="T95" fmla="*/ 2147483646 h 992"/>
              <a:gd name="T96" fmla="*/ 2147483646 w 608"/>
              <a:gd name="T97" fmla="*/ 2147483646 h 992"/>
              <a:gd name="T98" fmla="*/ 2147483646 w 608"/>
              <a:gd name="T99" fmla="*/ 2147483646 h 992"/>
              <a:gd name="T100" fmla="*/ 2147483646 w 608"/>
              <a:gd name="T101" fmla="*/ 2147483646 h 992"/>
              <a:gd name="T102" fmla="*/ 2147483646 w 608"/>
              <a:gd name="T103" fmla="*/ 2147483646 h 992"/>
              <a:gd name="T104" fmla="*/ 2147483646 w 608"/>
              <a:gd name="T105" fmla="*/ 2147483646 h 992"/>
              <a:gd name="T106" fmla="*/ 2147483646 w 608"/>
              <a:gd name="T107" fmla="*/ 2147483646 h 992"/>
              <a:gd name="T108" fmla="*/ 2147483646 w 608"/>
              <a:gd name="T109" fmla="*/ 2147483646 h 992"/>
              <a:gd name="T110" fmla="*/ 2147483646 w 608"/>
              <a:gd name="T111" fmla="*/ 2147483646 h 992"/>
              <a:gd name="T112" fmla="*/ 2147483646 w 608"/>
              <a:gd name="T113" fmla="*/ 2147483646 h 992"/>
              <a:gd name="T114" fmla="*/ 2147483646 w 608"/>
              <a:gd name="T115" fmla="*/ 2147483646 h 992"/>
              <a:gd name="T116" fmla="*/ 2147483646 w 608"/>
              <a:gd name="T117" fmla="*/ 2147483646 h 992"/>
              <a:gd name="T118" fmla="*/ 2147483646 w 608"/>
              <a:gd name="T119" fmla="*/ 2147483646 h 992"/>
              <a:gd name="T120" fmla="*/ 2147483646 w 608"/>
              <a:gd name="T121" fmla="*/ 2147483646 h 992"/>
              <a:gd name="T122" fmla="*/ 2147483646 w 608"/>
              <a:gd name="T123" fmla="*/ 2147483646 h 99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608"/>
              <a:gd name="T187" fmla="*/ 0 h 992"/>
              <a:gd name="T188" fmla="*/ 608 w 608"/>
              <a:gd name="T189" fmla="*/ 992 h 99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608" h="992">
                <a:moveTo>
                  <a:pt x="62" y="992"/>
                </a:moveTo>
                <a:lnTo>
                  <a:pt x="62" y="986"/>
                </a:lnTo>
                <a:lnTo>
                  <a:pt x="62" y="980"/>
                </a:lnTo>
                <a:lnTo>
                  <a:pt x="52" y="963"/>
                </a:lnTo>
                <a:lnTo>
                  <a:pt x="52" y="957"/>
                </a:lnTo>
                <a:lnTo>
                  <a:pt x="57" y="952"/>
                </a:lnTo>
                <a:lnTo>
                  <a:pt x="62" y="952"/>
                </a:lnTo>
                <a:lnTo>
                  <a:pt x="62" y="946"/>
                </a:lnTo>
                <a:lnTo>
                  <a:pt x="57" y="940"/>
                </a:lnTo>
                <a:lnTo>
                  <a:pt x="57" y="935"/>
                </a:lnTo>
                <a:lnTo>
                  <a:pt x="62" y="935"/>
                </a:lnTo>
                <a:lnTo>
                  <a:pt x="67" y="935"/>
                </a:lnTo>
                <a:lnTo>
                  <a:pt x="67" y="929"/>
                </a:lnTo>
                <a:lnTo>
                  <a:pt x="62" y="929"/>
                </a:lnTo>
                <a:lnTo>
                  <a:pt x="62" y="923"/>
                </a:lnTo>
                <a:lnTo>
                  <a:pt x="52" y="906"/>
                </a:lnTo>
                <a:lnTo>
                  <a:pt x="36" y="923"/>
                </a:lnTo>
                <a:lnTo>
                  <a:pt x="21" y="900"/>
                </a:lnTo>
                <a:lnTo>
                  <a:pt x="16" y="895"/>
                </a:lnTo>
                <a:lnTo>
                  <a:pt x="16" y="889"/>
                </a:lnTo>
                <a:lnTo>
                  <a:pt x="10" y="895"/>
                </a:lnTo>
                <a:lnTo>
                  <a:pt x="5" y="900"/>
                </a:lnTo>
                <a:lnTo>
                  <a:pt x="5" y="878"/>
                </a:lnTo>
                <a:lnTo>
                  <a:pt x="10" y="878"/>
                </a:lnTo>
                <a:lnTo>
                  <a:pt x="16" y="878"/>
                </a:lnTo>
                <a:lnTo>
                  <a:pt x="31" y="866"/>
                </a:lnTo>
                <a:lnTo>
                  <a:pt x="57" y="843"/>
                </a:lnTo>
                <a:lnTo>
                  <a:pt x="72" y="849"/>
                </a:lnTo>
                <a:lnTo>
                  <a:pt x="88" y="849"/>
                </a:lnTo>
                <a:lnTo>
                  <a:pt x="88" y="843"/>
                </a:lnTo>
                <a:lnTo>
                  <a:pt x="93" y="843"/>
                </a:lnTo>
                <a:lnTo>
                  <a:pt x="98" y="838"/>
                </a:lnTo>
                <a:lnTo>
                  <a:pt x="103" y="832"/>
                </a:lnTo>
                <a:lnTo>
                  <a:pt x="103" y="826"/>
                </a:lnTo>
                <a:lnTo>
                  <a:pt x="103" y="821"/>
                </a:lnTo>
                <a:lnTo>
                  <a:pt x="103" y="809"/>
                </a:lnTo>
                <a:lnTo>
                  <a:pt x="119" y="809"/>
                </a:lnTo>
                <a:lnTo>
                  <a:pt x="124" y="809"/>
                </a:lnTo>
                <a:lnTo>
                  <a:pt x="124" y="775"/>
                </a:lnTo>
                <a:lnTo>
                  <a:pt x="98" y="775"/>
                </a:lnTo>
                <a:lnTo>
                  <a:pt x="67" y="792"/>
                </a:lnTo>
                <a:lnTo>
                  <a:pt x="62" y="792"/>
                </a:lnTo>
                <a:lnTo>
                  <a:pt x="62" y="787"/>
                </a:lnTo>
                <a:lnTo>
                  <a:pt x="67" y="747"/>
                </a:lnTo>
                <a:lnTo>
                  <a:pt x="67" y="730"/>
                </a:lnTo>
                <a:lnTo>
                  <a:pt x="52" y="707"/>
                </a:lnTo>
                <a:lnTo>
                  <a:pt x="52" y="701"/>
                </a:lnTo>
                <a:lnTo>
                  <a:pt x="41" y="690"/>
                </a:lnTo>
                <a:lnTo>
                  <a:pt x="41" y="673"/>
                </a:lnTo>
                <a:lnTo>
                  <a:pt x="5" y="661"/>
                </a:lnTo>
                <a:lnTo>
                  <a:pt x="0" y="655"/>
                </a:lnTo>
                <a:lnTo>
                  <a:pt x="10" y="633"/>
                </a:lnTo>
                <a:lnTo>
                  <a:pt x="10" y="627"/>
                </a:lnTo>
                <a:lnTo>
                  <a:pt x="10" y="621"/>
                </a:lnTo>
                <a:lnTo>
                  <a:pt x="10" y="616"/>
                </a:lnTo>
                <a:lnTo>
                  <a:pt x="16" y="610"/>
                </a:lnTo>
                <a:lnTo>
                  <a:pt x="16" y="604"/>
                </a:lnTo>
                <a:lnTo>
                  <a:pt x="26" y="604"/>
                </a:lnTo>
                <a:lnTo>
                  <a:pt x="31" y="599"/>
                </a:lnTo>
                <a:lnTo>
                  <a:pt x="41" y="593"/>
                </a:lnTo>
                <a:lnTo>
                  <a:pt x="46" y="587"/>
                </a:lnTo>
                <a:lnTo>
                  <a:pt x="62" y="599"/>
                </a:lnTo>
                <a:lnTo>
                  <a:pt x="72" y="587"/>
                </a:lnTo>
                <a:lnTo>
                  <a:pt x="72" y="593"/>
                </a:lnTo>
                <a:lnTo>
                  <a:pt x="83" y="599"/>
                </a:lnTo>
                <a:lnTo>
                  <a:pt x="83" y="604"/>
                </a:lnTo>
                <a:lnTo>
                  <a:pt x="88" y="610"/>
                </a:lnTo>
                <a:lnTo>
                  <a:pt x="93" y="610"/>
                </a:lnTo>
                <a:lnTo>
                  <a:pt x="103" y="593"/>
                </a:lnTo>
                <a:lnTo>
                  <a:pt x="108" y="587"/>
                </a:lnTo>
                <a:lnTo>
                  <a:pt x="119" y="576"/>
                </a:lnTo>
                <a:lnTo>
                  <a:pt x="119" y="570"/>
                </a:lnTo>
                <a:lnTo>
                  <a:pt x="124" y="570"/>
                </a:lnTo>
                <a:lnTo>
                  <a:pt x="124" y="564"/>
                </a:lnTo>
                <a:lnTo>
                  <a:pt x="119" y="564"/>
                </a:lnTo>
                <a:lnTo>
                  <a:pt x="119" y="559"/>
                </a:lnTo>
                <a:lnTo>
                  <a:pt x="129" y="542"/>
                </a:lnTo>
                <a:lnTo>
                  <a:pt x="134" y="542"/>
                </a:lnTo>
                <a:lnTo>
                  <a:pt x="139" y="530"/>
                </a:lnTo>
                <a:lnTo>
                  <a:pt x="139" y="524"/>
                </a:lnTo>
                <a:lnTo>
                  <a:pt x="134" y="524"/>
                </a:lnTo>
                <a:lnTo>
                  <a:pt x="134" y="519"/>
                </a:lnTo>
                <a:lnTo>
                  <a:pt x="144" y="513"/>
                </a:lnTo>
                <a:lnTo>
                  <a:pt x="139" y="507"/>
                </a:lnTo>
                <a:lnTo>
                  <a:pt x="134" y="502"/>
                </a:lnTo>
                <a:lnTo>
                  <a:pt x="155" y="479"/>
                </a:lnTo>
                <a:lnTo>
                  <a:pt x="165" y="490"/>
                </a:lnTo>
                <a:lnTo>
                  <a:pt x="175" y="485"/>
                </a:lnTo>
                <a:lnTo>
                  <a:pt x="180" y="490"/>
                </a:lnTo>
                <a:lnTo>
                  <a:pt x="186" y="490"/>
                </a:lnTo>
                <a:lnTo>
                  <a:pt x="191" y="485"/>
                </a:lnTo>
                <a:lnTo>
                  <a:pt x="196" y="490"/>
                </a:lnTo>
                <a:lnTo>
                  <a:pt x="191" y="490"/>
                </a:lnTo>
                <a:lnTo>
                  <a:pt x="191" y="496"/>
                </a:lnTo>
                <a:lnTo>
                  <a:pt x="186" y="502"/>
                </a:lnTo>
                <a:lnTo>
                  <a:pt x="191" y="502"/>
                </a:lnTo>
                <a:lnTo>
                  <a:pt x="191" y="507"/>
                </a:lnTo>
                <a:lnTo>
                  <a:pt x="196" y="507"/>
                </a:lnTo>
                <a:lnTo>
                  <a:pt x="196" y="513"/>
                </a:lnTo>
                <a:lnTo>
                  <a:pt x="196" y="519"/>
                </a:lnTo>
                <a:lnTo>
                  <a:pt x="196" y="524"/>
                </a:lnTo>
                <a:lnTo>
                  <a:pt x="201" y="524"/>
                </a:lnTo>
                <a:lnTo>
                  <a:pt x="201" y="519"/>
                </a:lnTo>
                <a:lnTo>
                  <a:pt x="206" y="519"/>
                </a:lnTo>
                <a:lnTo>
                  <a:pt x="211" y="519"/>
                </a:lnTo>
                <a:lnTo>
                  <a:pt x="211" y="524"/>
                </a:lnTo>
                <a:lnTo>
                  <a:pt x="217" y="524"/>
                </a:lnTo>
                <a:lnTo>
                  <a:pt x="217" y="530"/>
                </a:lnTo>
                <a:lnTo>
                  <a:pt x="222" y="530"/>
                </a:lnTo>
                <a:lnTo>
                  <a:pt x="222" y="524"/>
                </a:lnTo>
                <a:lnTo>
                  <a:pt x="227" y="519"/>
                </a:lnTo>
                <a:lnTo>
                  <a:pt x="232" y="519"/>
                </a:lnTo>
                <a:lnTo>
                  <a:pt x="227" y="485"/>
                </a:lnTo>
                <a:lnTo>
                  <a:pt x="227" y="479"/>
                </a:lnTo>
                <a:lnTo>
                  <a:pt x="232" y="479"/>
                </a:lnTo>
                <a:lnTo>
                  <a:pt x="237" y="479"/>
                </a:lnTo>
                <a:lnTo>
                  <a:pt x="242" y="473"/>
                </a:lnTo>
                <a:lnTo>
                  <a:pt x="330" y="468"/>
                </a:lnTo>
                <a:lnTo>
                  <a:pt x="325" y="433"/>
                </a:lnTo>
                <a:lnTo>
                  <a:pt x="340" y="433"/>
                </a:lnTo>
                <a:lnTo>
                  <a:pt x="366" y="428"/>
                </a:lnTo>
                <a:lnTo>
                  <a:pt x="366" y="405"/>
                </a:lnTo>
                <a:lnTo>
                  <a:pt x="351" y="411"/>
                </a:lnTo>
                <a:lnTo>
                  <a:pt x="356" y="376"/>
                </a:lnTo>
                <a:lnTo>
                  <a:pt x="345" y="376"/>
                </a:lnTo>
                <a:lnTo>
                  <a:pt x="351" y="348"/>
                </a:lnTo>
                <a:lnTo>
                  <a:pt x="315" y="348"/>
                </a:lnTo>
                <a:lnTo>
                  <a:pt x="309" y="342"/>
                </a:lnTo>
                <a:lnTo>
                  <a:pt x="289" y="342"/>
                </a:lnTo>
                <a:lnTo>
                  <a:pt x="242" y="342"/>
                </a:lnTo>
                <a:lnTo>
                  <a:pt x="242" y="336"/>
                </a:lnTo>
                <a:lnTo>
                  <a:pt x="242" y="331"/>
                </a:lnTo>
                <a:lnTo>
                  <a:pt x="242" y="319"/>
                </a:lnTo>
                <a:lnTo>
                  <a:pt x="222" y="319"/>
                </a:lnTo>
                <a:lnTo>
                  <a:pt x="222" y="314"/>
                </a:lnTo>
                <a:lnTo>
                  <a:pt x="222" y="302"/>
                </a:lnTo>
                <a:lnTo>
                  <a:pt x="222" y="297"/>
                </a:lnTo>
                <a:lnTo>
                  <a:pt x="222" y="274"/>
                </a:lnTo>
                <a:lnTo>
                  <a:pt x="227" y="257"/>
                </a:lnTo>
                <a:lnTo>
                  <a:pt x="227" y="245"/>
                </a:lnTo>
                <a:lnTo>
                  <a:pt x="222" y="245"/>
                </a:lnTo>
                <a:lnTo>
                  <a:pt x="227" y="245"/>
                </a:lnTo>
                <a:lnTo>
                  <a:pt x="232" y="245"/>
                </a:lnTo>
                <a:lnTo>
                  <a:pt x="232" y="251"/>
                </a:lnTo>
                <a:lnTo>
                  <a:pt x="237" y="251"/>
                </a:lnTo>
                <a:lnTo>
                  <a:pt x="242" y="251"/>
                </a:lnTo>
                <a:lnTo>
                  <a:pt x="247" y="251"/>
                </a:lnTo>
                <a:lnTo>
                  <a:pt x="258" y="251"/>
                </a:lnTo>
                <a:lnTo>
                  <a:pt x="258" y="234"/>
                </a:lnTo>
                <a:lnTo>
                  <a:pt x="258" y="205"/>
                </a:lnTo>
                <a:lnTo>
                  <a:pt x="263" y="200"/>
                </a:lnTo>
                <a:lnTo>
                  <a:pt x="273" y="200"/>
                </a:lnTo>
                <a:lnTo>
                  <a:pt x="278" y="200"/>
                </a:lnTo>
                <a:lnTo>
                  <a:pt x="284" y="200"/>
                </a:lnTo>
                <a:lnTo>
                  <a:pt x="289" y="194"/>
                </a:lnTo>
                <a:lnTo>
                  <a:pt x="309" y="194"/>
                </a:lnTo>
                <a:lnTo>
                  <a:pt x="335" y="194"/>
                </a:lnTo>
                <a:lnTo>
                  <a:pt x="356" y="200"/>
                </a:lnTo>
                <a:lnTo>
                  <a:pt x="356" y="194"/>
                </a:lnTo>
                <a:lnTo>
                  <a:pt x="366" y="177"/>
                </a:lnTo>
                <a:lnTo>
                  <a:pt x="371" y="177"/>
                </a:lnTo>
                <a:lnTo>
                  <a:pt x="345" y="166"/>
                </a:lnTo>
                <a:lnTo>
                  <a:pt x="340" y="160"/>
                </a:lnTo>
                <a:lnTo>
                  <a:pt x="340" y="149"/>
                </a:lnTo>
                <a:lnTo>
                  <a:pt x="340" y="126"/>
                </a:lnTo>
                <a:lnTo>
                  <a:pt x="340" y="114"/>
                </a:lnTo>
                <a:lnTo>
                  <a:pt x="351" y="109"/>
                </a:lnTo>
                <a:lnTo>
                  <a:pt x="356" y="97"/>
                </a:lnTo>
                <a:lnTo>
                  <a:pt x="361" y="97"/>
                </a:lnTo>
                <a:lnTo>
                  <a:pt x="366" y="103"/>
                </a:lnTo>
                <a:lnTo>
                  <a:pt x="371" y="103"/>
                </a:lnTo>
                <a:lnTo>
                  <a:pt x="371" y="109"/>
                </a:lnTo>
                <a:lnTo>
                  <a:pt x="376" y="114"/>
                </a:lnTo>
                <a:lnTo>
                  <a:pt x="382" y="114"/>
                </a:lnTo>
                <a:lnTo>
                  <a:pt x="382" y="109"/>
                </a:lnTo>
                <a:lnTo>
                  <a:pt x="387" y="103"/>
                </a:lnTo>
                <a:lnTo>
                  <a:pt x="392" y="97"/>
                </a:lnTo>
                <a:lnTo>
                  <a:pt x="397" y="80"/>
                </a:lnTo>
                <a:lnTo>
                  <a:pt x="382" y="74"/>
                </a:lnTo>
                <a:lnTo>
                  <a:pt x="361" y="57"/>
                </a:lnTo>
                <a:lnTo>
                  <a:pt x="371" y="6"/>
                </a:lnTo>
                <a:lnTo>
                  <a:pt x="402" y="17"/>
                </a:lnTo>
                <a:lnTo>
                  <a:pt x="402" y="6"/>
                </a:lnTo>
                <a:lnTo>
                  <a:pt x="407" y="0"/>
                </a:lnTo>
                <a:lnTo>
                  <a:pt x="412" y="0"/>
                </a:lnTo>
                <a:lnTo>
                  <a:pt x="418" y="0"/>
                </a:lnTo>
                <a:lnTo>
                  <a:pt x="423" y="6"/>
                </a:lnTo>
                <a:lnTo>
                  <a:pt x="428" y="6"/>
                </a:lnTo>
                <a:lnTo>
                  <a:pt x="428" y="12"/>
                </a:lnTo>
                <a:lnTo>
                  <a:pt x="428" y="17"/>
                </a:lnTo>
                <a:lnTo>
                  <a:pt x="433" y="23"/>
                </a:lnTo>
                <a:lnTo>
                  <a:pt x="433" y="29"/>
                </a:lnTo>
                <a:lnTo>
                  <a:pt x="438" y="29"/>
                </a:lnTo>
                <a:lnTo>
                  <a:pt x="438" y="23"/>
                </a:lnTo>
                <a:lnTo>
                  <a:pt x="443" y="23"/>
                </a:lnTo>
                <a:lnTo>
                  <a:pt x="443" y="29"/>
                </a:lnTo>
                <a:lnTo>
                  <a:pt x="438" y="29"/>
                </a:lnTo>
                <a:lnTo>
                  <a:pt x="443" y="29"/>
                </a:lnTo>
                <a:lnTo>
                  <a:pt x="443" y="35"/>
                </a:lnTo>
                <a:lnTo>
                  <a:pt x="449" y="35"/>
                </a:lnTo>
                <a:lnTo>
                  <a:pt x="449" y="29"/>
                </a:lnTo>
                <a:lnTo>
                  <a:pt x="454" y="29"/>
                </a:lnTo>
                <a:lnTo>
                  <a:pt x="459" y="29"/>
                </a:lnTo>
                <a:lnTo>
                  <a:pt x="464" y="29"/>
                </a:lnTo>
                <a:lnTo>
                  <a:pt x="469" y="35"/>
                </a:lnTo>
                <a:lnTo>
                  <a:pt x="474" y="35"/>
                </a:lnTo>
                <a:lnTo>
                  <a:pt x="474" y="40"/>
                </a:lnTo>
                <a:lnTo>
                  <a:pt x="469" y="40"/>
                </a:lnTo>
                <a:lnTo>
                  <a:pt x="474" y="46"/>
                </a:lnTo>
                <a:lnTo>
                  <a:pt x="479" y="52"/>
                </a:lnTo>
                <a:lnTo>
                  <a:pt x="479" y="57"/>
                </a:lnTo>
                <a:lnTo>
                  <a:pt x="485" y="57"/>
                </a:lnTo>
                <a:lnTo>
                  <a:pt x="485" y="69"/>
                </a:lnTo>
                <a:lnTo>
                  <a:pt x="485" y="86"/>
                </a:lnTo>
                <a:lnTo>
                  <a:pt x="490" y="86"/>
                </a:lnTo>
                <a:lnTo>
                  <a:pt x="485" y="103"/>
                </a:lnTo>
                <a:lnTo>
                  <a:pt x="495" y="109"/>
                </a:lnTo>
                <a:lnTo>
                  <a:pt x="490" y="131"/>
                </a:lnTo>
                <a:lnTo>
                  <a:pt x="495" y="137"/>
                </a:lnTo>
                <a:lnTo>
                  <a:pt x="490" y="166"/>
                </a:lnTo>
                <a:lnTo>
                  <a:pt x="500" y="166"/>
                </a:lnTo>
                <a:lnTo>
                  <a:pt x="505" y="166"/>
                </a:lnTo>
                <a:lnTo>
                  <a:pt x="510" y="171"/>
                </a:lnTo>
                <a:lnTo>
                  <a:pt x="516" y="166"/>
                </a:lnTo>
                <a:lnTo>
                  <a:pt x="521" y="166"/>
                </a:lnTo>
                <a:lnTo>
                  <a:pt x="531" y="171"/>
                </a:lnTo>
                <a:lnTo>
                  <a:pt x="536" y="177"/>
                </a:lnTo>
                <a:lnTo>
                  <a:pt x="541" y="188"/>
                </a:lnTo>
                <a:lnTo>
                  <a:pt x="541" y="194"/>
                </a:lnTo>
                <a:lnTo>
                  <a:pt x="546" y="194"/>
                </a:lnTo>
                <a:lnTo>
                  <a:pt x="552" y="200"/>
                </a:lnTo>
                <a:lnTo>
                  <a:pt x="557" y="200"/>
                </a:lnTo>
                <a:lnTo>
                  <a:pt x="557" y="205"/>
                </a:lnTo>
                <a:lnTo>
                  <a:pt x="552" y="211"/>
                </a:lnTo>
                <a:lnTo>
                  <a:pt x="546" y="217"/>
                </a:lnTo>
                <a:lnTo>
                  <a:pt x="552" y="223"/>
                </a:lnTo>
                <a:lnTo>
                  <a:pt x="557" y="223"/>
                </a:lnTo>
                <a:lnTo>
                  <a:pt x="557" y="228"/>
                </a:lnTo>
                <a:lnTo>
                  <a:pt x="552" y="240"/>
                </a:lnTo>
                <a:lnTo>
                  <a:pt x="552" y="245"/>
                </a:lnTo>
                <a:lnTo>
                  <a:pt x="562" y="245"/>
                </a:lnTo>
                <a:lnTo>
                  <a:pt x="562" y="251"/>
                </a:lnTo>
                <a:lnTo>
                  <a:pt x="557" y="257"/>
                </a:lnTo>
                <a:lnTo>
                  <a:pt x="577" y="268"/>
                </a:lnTo>
                <a:lnTo>
                  <a:pt x="577" y="274"/>
                </a:lnTo>
                <a:lnTo>
                  <a:pt x="577" y="280"/>
                </a:lnTo>
                <a:lnTo>
                  <a:pt x="577" y="285"/>
                </a:lnTo>
                <a:lnTo>
                  <a:pt x="583" y="291"/>
                </a:lnTo>
                <a:lnTo>
                  <a:pt x="598" y="302"/>
                </a:lnTo>
                <a:lnTo>
                  <a:pt x="593" y="319"/>
                </a:lnTo>
                <a:lnTo>
                  <a:pt x="593" y="336"/>
                </a:lnTo>
                <a:lnTo>
                  <a:pt x="598" y="342"/>
                </a:lnTo>
                <a:lnTo>
                  <a:pt x="603" y="348"/>
                </a:lnTo>
                <a:lnTo>
                  <a:pt x="608" y="354"/>
                </a:lnTo>
                <a:lnTo>
                  <a:pt x="608" y="359"/>
                </a:lnTo>
                <a:lnTo>
                  <a:pt x="603" y="365"/>
                </a:lnTo>
                <a:lnTo>
                  <a:pt x="598" y="365"/>
                </a:lnTo>
                <a:lnTo>
                  <a:pt x="588" y="359"/>
                </a:lnTo>
                <a:lnTo>
                  <a:pt x="572" y="388"/>
                </a:lnTo>
                <a:lnTo>
                  <a:pt x="572" y="399"/>
                </a:lnTo>
                <a:lnTo>
                  <a:pt x="577" y="399"/>
                </a:lnTo>
                <a:lnTo>
                  <a:pt x="583" y="399"/>
                </a:lnTo>
                <a:lnTo>
                  <a:pt x="588" y="405"/>
                </a:lnTo>
                <a:lnTo>
                  <a:pt x="593" y="405"/>
                </a:lnTo>
                <a:lnTo>
                  <a:pt x="593" y="411"/>
                </a:lnTo>
                <a:lnTo>
                  <a:pt x="588" y="445"/>
                </a:lnTo>
                <a:lnTo>
                  <a:pt x="577" y="450"/>
                </a:lnTo>
                <a:lnTo>
                  <a:pt x="567" y="473"/>
                </a:lnTo>
                <a:lnTo>
                  <a:pt x="567" y="479"/>
                </a:lnTo>
                <a:lnTo>
                  <a:pt x="577" y="485"/>
                </a:lnTo>
                <a:lnTo>
                  <a:pt x="577" y="490"/>
                </a:lnTo>
                <a:lnTo>
                  <a:pt x="572" y="496"/>
                </a:lnTo>
                <a:lnTo>
                  <a:pt x="572" y="507"/>
                </a:lnTo>
                <a:lnTo>
                  <a:pt x="567" y="513"/>
                </a:lnTo>
                <a:lnTo>
                  <a:pt x="572" y="513"/>
                </a:lnTo>
                <a:lnTo>
                  <a:pt x="567" y="524"/>
                </a:lnTo>
                <a:lnTo>
                  <a:pt x="562" y="542"/>
                </a:lnTo>
                <a:lnTo>
                  <a:pt x="557" y="542"/>
                </a:lnTo>
                <a:lnTo>
                  <a:pt x="557" y="559"/>
                </a:lnTo>
                <a:lnTo>
                  <a:pt x="572" y="564"/>
                </a:lnTo>
                <a:lnTo>
                  <a:pt x="577" y="547"/>
                </a:lnTo>
                <a:lnTo>
                  <a:pt x="583" y="553"/>
                </a:lnTo>
                <a:lnTo>
                  <a:pt x="588" y="553"/>
                </a:lnTo>
                <a:lnTo>
                  <a:pt x="593" y="553"/>
                </a:lnTo>
                <a:lnTo>
                  <a:pt x="593" y="559"/>
                </a:lnTo>
                <a:lnTo>
                  <a:pt x="588" y="564"/>
                </a:lnTo>
                <a:lnTo>
                  <a:pt x="588" y="570"/>
                </a:lnTo>
                <a:lnTo>
                  <a:pt x="583" y="570"/>
                </a:lnTo>
                <a:lnTo>
                  <a:pt x="583" y="576"/>
                </a:lnTo>
                <a:lnTo>
                  <a:pt x="577" y="570"/>
                </a:lnTo>
                <a:lnTo>
                  <a:pt x="552" y="599"/>
                </a:lnTo>
                <a:lnTo>
                  <a:pt x="521" y="570"/>
                </a:lnTo>
                <a:lnTo>
                  <a:pt x="510" y="587"/>
                </a:lnTo>
                <a:lnTo>
                  <a:pt x="505" y="593"/>
                </a:lnTo>
                <a:lnTo>
                  <a:pt x="500" y="593"/>
                </a:lnTo>
                <a:lnTo>
                  <a:pt x="505" y="627"/>
                </a:lnTo>
                <a:lnTo>
                  <a:pt x="505" y="650"/>
                </a:lnTo>
                <a:lnTo>
                  <a:pt x="505" y="655"/>
                </a:lnTo>
                <a:lnTo>
                  <a:pt x="505" y="661"/>
                </a:lnTo>
                <a:lnTo>
                  <a:pt x="510" y="667"/>
                </a:lnTo>
                <a:lnTo>
                  <a:pt x="510" y="673"/>
                </a:lnTo>
                <a:lnTo>
                  <a:pt x="505" y="690"/>
                </a:lnTo>
                <a:lnTo>
                  <a:pt x="505" y="695"/>
                </a:lnTo>
                <a:lnTo>
                  <a:pt x="505" y="701"/>
                </a:lnTo>
                <a:lnTo>
                  <a:pt x="495" y="718"/>
                </a:lnTo>
                <a:lnTo>
                  <a:pt x="485" y="718"/>
                </a:lnTo>
                <a:lnTo>
                  <a:pt x="485" y="747"/>
                </a:lnTo>
                <a:lnTo>
                  <a:pt x="490" y="747"/>
                </a:lnTo>
                <a:lnTo>
                  <a:pt x="495" y="747"/>
                </a:lnTo>
                <a:lnTo>
                  <a:pt x="495" y="752"/>
                </a:lnTo>
                <a:lnTo>
                  <a:pt x="490" y="752"/>
                </a:lnTo>
                <a:lnTo>
                  <a:pt x="485" y="758"/>
                </a:lnTo>
                <a:lnTo>
                  <a:pt x="474" y="769"/>
                </a:lnTo>
                <a:lnTo>
                  <a:pt x="474" y="781"/>
                </a:lnTo>
                <a:lnTo>
                  <a:pt x="469" y="775"/>
                </a:lnTo>
                <a:lnTo>
                  <a:pt x="464" y="792"/>
                </a:lnTo>
                <a:lnTo>
                  <a:pt x="469" y="798"/>
                </a:lnTo>
                <a:lnTo>
                  <a:pt x="469" y="804"/>
                </a:lnTo>
                <a:lnTo>
                  <a:pt x="469" y="809"/>
                </a:lnTo>
                <a:lnTo>
                  <a:pt x="464" y="815"/>
                </a:lnTo>
                <a:lnTo>
                  <a:pt x="464" y="821"/>
                </a:lnTo>
                <a:lnTo>
                  <a:pt x="469" y="821"/>
                </a:lnTo>
                <a:lnTo>
                  <a:pt x="474" y="821"/>
                </a:lnTo>
                <a:lnTo>
                  <a:pt x="479" y="821"/>
                </a:lnTo>
                <a:lnTo>
                  <a:pt x="485" y="821"/>
                </a:lnTo>
                <a:lnTo>
                  <a:pt x="490" y="826"/>
                </a:lnTo>
                <a:lnTo>
                  <a:pt x="490" y="832"/>
                </a:lnTo>
                <a:lnTo>
                  <a:pt x="490" y="843"/>
                </a:lnTo>
                <a:lnTo>
                  <a:pt x="485" y="843"/>
                </a:lnTo>
                <a:lnTo>
                  <a:pt x="485" y="866"/>
                </a:lnTo>
                <a:lnTo>
                  <a:pt x="474" y="866"/>
                </a:lnTo>
                <a:lnTo>
                  <a:pt x="474" y="878"/>
                </a:lnTo>
                <a:lnTo>
                  <a:pt x="464" y="878"/>
                </a:lnTo>
                <a:lnTo>
                  <a:pt x="464" y="889"/>
                </a:lnTo>
                <a:lnTo>
                  <a:pt x="459" y="889"/>
                </a:lnTo>
                <a:lnTo>
                  <a:pt x="454" y="889"/>
                </a:lnTo>
                <a:lnTo>
                  <a:pt x="454" y="900"/>
                </a:lnTo>
                <a:lnTo>
                  <a:pt x="454" y="912"/>
                </a:lnTo>
                <a:lnTo>
                  <a:pt x="459" y="912"/>
                </a:lnTo>
                <a:lnTo>
                  <a:pt x="464" y="918"/>
                </a:lnTo>
                <a:lnTo>
                  <a:pt x="474" y="918"/>
                </a:lnTo>
                <a:lnTo>
                  <a:pt x="459" y="935"/>
                </a:lnTo>
                <a:lnTo>
                  <a:pt x="449" y="946"/>
                </a:lnTo>
                <a:lnTo>
                  <a:pt x="443" y="952"/>
                </a:lnTo>
                <a:lnTo>
                  <a:pt x="438" y="952"/>
                </a:lnTo>
                <a:lnTo>
                  <a:pt x="443" y="957"/>
                </a:lnTo>
                <a:lnTo>
                  <a:pt x="433" y="969"/>
                </a:lnTo>
                <a:lnTo>
                  <a:pt x="428" y="969"/>
                </a:lnTo>
                <a:lnTo>
                  <a:pt x="423" y="975"/>
                </a:lnTo>
                <a:lnTo>
                  <a:pt x="412" y="963"/>
                </a:lnTo>
                <a:lnTo>
                  <a:pt x="407" y="957"/>
                </a:lnTo>
                <a:lnTo>
                  <a:pt x="402" y="952"/>
                </a:lnTo>
                <a:lnTo>
                  <a:pt x="387" y="935"/>
                </a:lnTo>
                <a:lnTo>
                  <a:pt x="382" y="940"/>
                </a:lnTo>
                <a:lnTo>
                  <a:pt x="376" y="935"/>
                </a:lnTo>
                <a:lnTo>
                  <a:pt x="371" y="929"/>
                </a:lnTo>
                <a:lnTo>
                  <a:pt x="366" y="935"/>
                </a:lnTo>
                <a:lnTo>
                  <a:pt x="361" y="946"/>
                </a:lnTo>
                <a:lnTo>
                  <a:pt x="361" y="957"/>
                </a:lnTo>
                <a:lnTo>
                  <a:pt x="330" y="975"/>
                </a:lnTo>
                <a:lnTo>
                  <a:pt x="320" y="975"/>
                </a:lnTo>
                <a:lnTo>
                  <a:pt x="309" y="969"/>
                </a:lnTo>
                <a:lnTo>
                  <a:pt x="299" y="963"/>
                </a:lnTo>
                <a:lnTo>
                  <a:pt x="294" y="957"/>
                </a:lnTo>
                <a:lnTo>
                  <a:pt x="284" y="952"/>
                </a:lnTo>
                <a:lnTo>
                  <a:pt x="237" y="912"/>
                </a:lnTo>
                <a:lnTo>
                  <a:pt x="227" y="912"/>
                </a:lnTo>
                <a:lnTo>
                  <a:pt x="227" y="923"/>
                </a:lnTo>
                <a:lnTo>
                  <a:pt x="232" y="940"/>
                </a:lnTo>
                <a:lnTo>
                  <a:pt x="180" y="946"/>
                </a:lnTo>
                <a:lnTo>
                  <a:pt x="124" y="952"/>
                </a:lnTo>
                <a:lnTo>
                  <a:pt x="124" y="975"/>
                </a:lnTo>
                <a:lnTo>
                  <a:pt x="108" y="975"/>
                </a:lnTo>
                <a:lnTo>
                  <a:pt x="108" y="980"/>
                </a:lnTo>
                <a:lnTo>
                  <a:pt x="77" y="980"/>
                </a:lnTo>
                <a:lnTo>
                  <a:pt x="77" y="986"/>
                </a:lnTo>
                <a:lnTo>
                  <a:pt x="62" y="992"/>
                </a:lnTo>
                <a:close/>
              </a:path>
            </a:pathLst>
          </a:custGeom>
          <a:solidFill>
            <a:srgbClr val="C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90873" tIns="45432" rIns="90873" bIns="45432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64" name="Freeform 25"/>
          <p:cNvSpPr>
            <a:spLocks/>
          </p:cNvSpPr>
          <p:nvPr/>
        </p:nvSpPr>
        <p:spPr bwMode="auto">
          <a:xfrm>
            <a:off x="2054225" y="4799013"/>
            <a:ext cx="1033463" cy="860425"/>
          </a:xfrm>
          <a:custGeom>
            <a:avLst/>
            <a:gdLst>
              <a:gd name="T0" fmla="*/ 0 w 748"/>
              <a:gd name="T1" fmla="*/ 2147483646 h 598"/>
              <a:gd name="T2" fmla="*/ 0 w 748"/>
              <a:gd name="T3" fmla="*/ 2147483646 h 598"/>
              <a:gd name="T4" fmla="*/ 2147483646 w 748"/>
              <a:gd name="T5" fmla="*/ 2147483646 h 598"/>
              <a:gd name="T6" fmla="*/ 2147483646 w 748"/>
              <a:gd name="T7" fmla="*/ 2147483646 h 598"/>
              <a:gd name="T8" fmla="*/ 2147483646 w 748"/>
              <a:gd name="T9" fmla="*/ 2147483646 h 598"/>
              <a:gd name="T10" fmla="*/ 2147483646 w 748"/>
              <a:gd name="T11" fmla="*/ 2147483646 h 598"/>
              <a:gd name="T12" fmla="*/ 2147483646 w 748"/>
              <a:gd name="T13" fmla="*/ 0 h 598"/>
              <a:gd name="T14" fmla="*/ 2147483646 w 748"/>
              <a:gd name="T15" fmla="*/ 2147483646 h 598"/>
              <a:gd name="T16" fmla="*/ 2147483646 w 748"/>
              <a:gd name="T17" fmla="*/ 2147483646 h 598"/>
              <a:gd name="T18" fmla="*/ 2147483646 w 748"/>
              <a:gd name="T19" fmla="*/ 2147483646 h 598"/>
              <a:gd name="T20" fmla="*/ 2147483646 w 748"/>
              <a:gd name="T21" fmla="*/ 2147483646 h 598"/>
              <a:gd name="T22" fmla="*/ 2147483646 w 748"/>
              <a:gd name="T23" fmla="*/ 2147483646 h 598"/>
              <a:gd name="T24" fmla="*/ 2147483646 w 748"/>
              <a:gd name="T25" fmla="*/ 2147483646 h 598"/>
              <a:gd name="T26" fmla="*/ 2147483646 w 748"/>
              <a:gd name="T27" fmla="*/ 2147483646 h 598"/>
              <a:gd name="T28" fmla="*/ 2147483646 w 748"/>
              <a:gd name="T29" fmla="*/ 2147483646 h 598"/>
              <a:gd name="T30" fmla="*/ 2147483646 w 748"/>
              <a:gd name="T31" fmla="*/ 2147483646 h 598"/>
              <a:gd name="T32" fmla="*/ 2147483646 w 748"/>
              <a:gd name="T33" fmla="*/ 2147483646 h 598"/>
              <a:gd name="T34" fmla="*/ 2147483646 w 748"/>
              <a:gd name="T35" fmla="*/ 2147483646 h 598"/>
              <a:gd name="T36" fmla="*/ 2147483646 w 748"/>
              <a:gd name="T37" fmla="*/ 2147483646 h 598"/>
              <a:gd name="T38" fmla="*/ 2147483646 w 748"/>
              <a:gd name="T39" fmla="*/ 2147483646 h 598"/>
              <a:gd name="T40" fmla="*/ 2147483646 w 748"/>
              <a:gd name="T41" fmla="*/ 2147483646 h 598"/>
              <a:gd name="T42" fmla="*/ 2147483646 w 748"/>
              <a:gd name="T43" fmla="*/ 2147483646 h 598"/>
              <a:gd name="T44" fmla="*/ 2147483646 w 748"/>
              <a:gd name="T45" fmla="*/ 2147483646 h 598"/>
              <a:gd name="T46" fmla="*/ 2147483646 w 748"/>
              <a:gd name="T47" fmla="*/ 2147483646 h 598"/>
              <a:gd name="T48" fmla="*/ 2147483646 w 748"/>
              <a:gd name="T49" fmla="*/ 2147483646 h 598"/>
              <a:gd name="T50" fmla="*/ 2147483646 w 748"/>
              <a:gd name="T51" fmla="*/ 2147483646 h 598"/>
              <a:gd name="T52" fmla="*/ 2147483646 w 748"/>
              <a:gd name="T53" fmla="*/ 2147483646 h 598"/>
              <a:gd name="T54" fmla="*/ 2147483646 w 748"/>
              <a:gd name="T55" fmla="*/ 2147483646 h 598"/>
              <a:gd name="T56" fmla="*/ 2147483646 w 748"/>
              <a:gd name="T57" fmla="*/ 2147483646 h 598"/>
              <a:gd name="T58" fmla="*/ 2147483646 w 748"/>
              <a:gd name="T59" fmla="*/ 2147483646 h 598"/>
              <a:gd name="T60" fmla="*/ 2147483646 w 748"/>
              <a:gd name="T61" fmla="*/ 2147483646 h 598"/>
              <a:gd name="T62" fmla="*/ 2147483646 w 748"/>
              <a:gd name="T63" fmla="*/ 2147483646 h 598"/>
              <a:gd name="T64" fmla="*/ 2147483646 w 748"/>
              <a:gd name="T65" fmla="*/ 2147483646 h 598"/>
              <a:gd name="T66" fmla="*/ 2147483646 w 748"/>
              <a:gd name="T67" fmla="*/ 2147483646 h 598"/>
              <a:gd name="T68" fmla="*/ 2147483646 w 748"/>
              <a:gd name="T69" fmla="*/ 2147483646 h 598"/>
              <a:gd name="T70" fmla="*/ 2147483646 w 748"/>
              <a:gd name="T71" fmla="*/ 2147483646 h 598"/>
              <a:gd name="T72" fmla="*/ 2147483646 w 748"/>
              <a:gd name="T73" fmla="*/ 2147483646 h 598"/>
              <a:gd name="T74" fmla="*/ 2147483646 w 748"/>
              <a:gd name="T75" fmla="*/ 2147483646 h 598"/>
              <a:gd name="T76" fmla="*/ 2147483646 w 748"/>
              <a:gd name="T77" fmla="*/ 2147483646 h 598"/>
              <a:gd name="T78" fmla="*/ 2147483646 w 748"/>
              <a:gd name="T79" fmla="*/ 2147483646 h 598"/>
              <a:gd name="T80" fmla="*/ 2147483646 w 748"/>
              <a:gd name="T81" fmla="*/ 2147483646 h 598"/>
              <a:gd name="T82" fmla="*/ 2147483646 w 748"/>
              <a:gd name="T83" fmla="*/ 2147483646 h 598"/>
              <a:gd name="T84" fmla="*/ 2147483646 w 748"/>
              <a:gd name="T85" fmla="*/ 2147483646 h 598"/>
              <a:gd name="T86" fmla="*/ 2147483646 w 748"/>
              <a:gd name="T87" fmla="*/ 2147483646 h 598"/>
              <a:gd name="T88" fmla="*/ 2147483646 w 748"/>
              <a:gd name="T89" fmla="*/ 2147483646 h 598"/>
              <a:gd name="T90" fmla="*/ 2147483646 w 748"/>
              <a:gd name="T91" fmla="*/ 2147483646 h 598"/>
              <a:gd name="T92" fmla="*/ 2147483646 w 748"/>
              <a:gd name="T93" fmla="*/ 2147483646 h 598"/>
              <a:gd name="T94" fmla="*/ 2147483646 w 748"/>
              <a:gd name="T95" fmla="*/ 2147483646 h 598"/>
              <a:gd name="T96" fmla="*/ 2147483646 w 748"/>
              <a:gd name="T97" fmla="*/ 2147483646 h 598"/>
              <a:gd name="T98" fmla="*/ 2147483646 w 748"/>
              <a:gd name="T99" fmla="*/ 2147483646 h 598"/>
              <a:gd name="T100" fmla="*/ 2147483646 w 748"/>
              <a:gd name="T101" fmla="*/ 2147483646 h 598"/>
              <a:gd name="T102" fmla="*/ 2147483646 w 748"/>
              <a:gd name="T103" fmla="*/ 2147483646 h 598"/>
              <a:gd name="T104" fmla="*/ 2147483646 w 748"/>
              <a:gd name="T105" fmla="*/ 2147483646 h 598"/>
              <a:gd name="T106" fmla="*/ 2147483646 w 748"/>
              <a:gd name="T107" fmla="*/ 2147483646 h 598"/>
              <a:gd name="T108" fmla="*/ 2147483646 w 748"/>
              <a:gd name="T109" fmla="*/ 2147483646 h 598"/>
              <a:gd name="T110" fmla="*/ 2147483646 w 748"/>
              <a:gd name="T111" fmla="*/ 2147483646 h 598"/>
              <a:gd name="T112" fmla="*/ 2147483646 w 748"/>
              <a:gd name="T113" fmla="*/ 2147483646 h 598"/>
              <a:gd name="T114" fmla="*/ 2147483646 w 748"/>
              <a:gd name="T115" fmla="*/ 2147483646 h 598"/>
              <a:gd name="T116" fmla="*/ 2147483646 w 748"/>
              <a:gd name="T117" fmla="*/ 2147483646 h 59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748"/>
              <a:gd name="T178" fmla="*/ 0 h 598"/>
              <a:gd name="T179" fmla="*/ 748 w 748"/>
              <a:gd name="T180" fmla="*/ 598 h 59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748" h="598">
                <a:moveTo>
                  <a:pt x="5" y="290"/>
                </a:moveTo>
                <a:lnTo>
                  <a:pt x="5" y="285"/>
                </a:lnTo>
                <a:lnTo>
                  <a:pt x="11" y="262"/>
                </a:lnTo>
                <a:lnTo>
                  <a:pt x="11" y="245"/>
                </a:lnTo>
                <a:lnTo>
                  <a:pt x="5" y="245"/>
                </a:lnTo>
                <a:lnTo>
                  <a:pt x="5" y="239"/>
                </a:lnTo>
                <a:lnTo>
                  <a:pt x="0" y="239"/>
                </a:lnTo>
                <a:lnTo>
                  <a:pt x="0" y="233"/>
                </a:lnTo>
                <a:lnTo>
                  <a:pt x="5" y="233"/>
                </a:lnTo>
                <a:lnTo>
                  <a:pt x="11" y="228"/>
                </a:lnTo>
                <a:lnTo>
                  <a:pt x="16" y="222"/>
                </a:lnTo>
                <a:lnTo>
                  <a:pt x="21" y="222"/>
                </a:lnTo>
                <a:lnTo>
                  <a:pt x="21" y="216"/>
                </a:lnTo>
                <a:lnTo>
                  <a:pt x="0" y="182"/>
                </a:lnTo>
                <a:lnTo>
                  <a:pt x="0" y="176"/>
                </a:lnTo>
                <a:lnTo>
                  <a:pt x="0" y="171"/>
                </a:lnTo>
                <a:lnTo>
                  <a:pt x="0" y="165"/>
                </a:lnTo>
                <a:lnTo>
                  <a:pt x="0" y="159"/>
                </a:lnTo>
                <a:lnTo>
                  <a:pt x="0" y="154"/>
                </a:lnTo>
                <a:lnTo>
                  <a:pt x="0" y="148"/>
                </a:lnTo>
                <a:lnTo>
                  <a:pt x="5" y="142"/>
                </a:lnTo>
                <a:lnTo>
                  <a:pt x="11" y="142"/>
                </a:lnTo>
                <a:lnTo>
                  <a:pt x="11" y="137"/>
                </a:lnTo>
                <a:lnTo>
                  <a:pt x="11" y="131"/>
                </a:lnTo>
                <a:lnTo>
                  <a:pt x="11" y="125"/>
                </a:lnTo>
                <a:lnTo>
                  <a:pt x="16" y="125"/>
                </a:lnTo>
                <a:lnTo>
                  <a:pt x="21" y="137"/>
                </a:lnTo>
                <a:lnTo>
                  <a:pt x="42" y="125"/>
                </a:lnTo>
                <a:lnTo>
                  <a:pt x="73" y="108"/>
                </a:lnTo>
                <a:lnTo>
                  <a:pt x="78" y="108"/>
                </a:lnTo>
                <a:lnTo>
                  <a:pt x="73" y="119"/>
                </a:lnTo>
                <a:lnTo>
                  <a:pt x="109" y="125"/>
                </a:lnTo>
                <a:lnTo>
                  <a:pt x="109" y="102"/>
                </a:lnTo>
                <a:lnTo>
                  <a:pt x="119" y="102"/>
                </a:lnTo>
                <a:lnTo>
                  <a:pt x="119" y="97"/>
                </a:lnTo>
                <a:lnTo>
                  <a:pt x="119" y="91"/>
                </a:lnTo>
                <a:lnTo>
                  <a:pt x="119" y="85"/>
                </a:lnTo>
                <a:lnTo>
                  <a:pt x="119" y="80"/>
                </a:lnTo>
                <a:lnTo>
                  <a:pt x="134" y="74"/>
                </a:lnTo>
                <a:lnTo>
                  <a:pt x="134" y="68"/>
                </a:lnTo>
                <a:lnTo>
                  <a:pt x="165" y="68"/>
                </a:lnTo>
                <a:lnTo>
                  <a:pt x="165" y="63"/>
                </a:lnTo>
                <a:lnTo>
                  <a:pt x="181" y="63"/>
                </a:lnTo>
                <a:lnTo>
                  <a:pt x="181" y="40"/>
                </a:lnTo>
                <a:lnTo>
                  <a:pt x="237" y="34"/>
                </a:lnTo>
                <a:lnTo>
                  <a:pt x="289" y="28"/>
                </a:lnTo>
                <a:lnTo>
                  <a:pt x="284" y="11"/>
                </a:lnTo>
                <a:lnTo>
                  <a:pt x="284" y="0"/>
                </a:lnTo>
                <a:lnTo>
                  <a:pt x="294" y="0"/>
                </a:lnTo>
                <a:lnTo>
                  <a:pt x="341" y="40"/>
                </a:lnTo>
                <a:lnTo>
                  <a:pt x="351" y="45"/>
                </a:lnTo>
                <a:lnTo>
                  <a:pt x="356" y="51"/>
                </a:lnTo>
                <a:lnTo>
                  <a:pt x="366" y="57"/>
                </a:lnTo>
                <a:lnTo>
                  <a:pt x="377" y="63"/>
                </a:lnTo>
                <a:lnTo>
                  <a:pt x="387" y="63"/>
                </a:lnTo>
                <a:lnTo>
                  <a:pt x="418" y="45"/>
                </a:lnTo>
                <a:lnTo>
                  <a:pt x="418" y="34"/>
                </a:lnTo>
                <a:lnTo>
                  <a:pt x="423" y="23"/>
                </a:lnTo>
                <a:lnTo>
                  <a:pt x="428" y="17"/>
                </a:lnTo>
                <a:lnTo>
                  <a:pt x="433" y="23"/>
                </a:lnTo>
                <a:lnTo>
                  <a:pt x="439" y="28"/>
                </a:lnTo>
                <a:lnTo>
                  <a:pt x="444" y="23"/>
                </a:lnTo>
                <a:lnTo>
                  <a:pt x="459" y="40"/>
                </a:lnTo>
                <a:lnTo>
                  <a:pt x="464" y="45"/>
                </a:lnTo>
                <a:lnTo>
                  <a:pt x="469" y="51"/>
                </a:lnTo>
                <a:lnTo>
                  <a:pt x="480" y="63"/>
                </a:lnTo>
                <a:lnTo>
                  <a:pt x="495" y="85"/>
                </a:lnTo>
                <a:lnTo>
                  <a:pt x="506" y="80"/>
                </a:lnTo>
                <a:lnTo>
                  <a:pt x="516" y="91"/>
                </a:lnTo>
                <a:lnTo>
                  <a:pt x="516" y="97"/>
                </a:lnTo>
                <a:lnTo>
                  <a:pt x="516" y="102"/>
                </a:lnTo>
                <a:lnTo>
                  <a:pt x="511" y="102"/>
                </a:lnTo>
                <a:lnTo>
                  <a:pt x="516" y="108"/>
                </a:lnTo>
                <a:lnTo>
                  <a:pt x="516" y="114"/>
                </a:lnTo>
                <a:lnTo>
                  <a:pt x="516" y="119"/>
                </a:lnTo>
                <a:lnTo>
                  <a:pt x="516" y="125"/>
                </a:lnTo>
                <a:lnTo>
                  <a:pt x="521" y="131"/>
                </a:lnTo>
                <a:lnTo>
                  <a:pt x="526" y="137"/>
                </a:lnTo>
                <a:lnTo>
                  <a:pt x="531" y="142"/>
                </a:lnTo>
                <a:lnTo>
                  <a:pt x="536" y="142"/>
                </a:lnTo>
                <a:lnTo>
                  <a:pt x="542" y="142"/>
                </a:lnTo>
                <a:lnTo>
                  <a:pt x="547" y="142"/>
                </a:lnTo>
                <a:lnTo>
                  <a:pt x="547" y="137"/>
                </a:lnTo>
                <a:lnTo>
                  <a:pt x="552" y="137"/>
                </a:lnTo>
                <a:lnTo>
                  <a:pt x="557" y="137"/>
                </a:lnTo>
                <a:lnTo>
                  <a:pt x="562" y="137"/>
                </a:lnTo>
                <a:lnTo>
                  <a:pt x="567" y="137"/>
                </a:lnTo>
                <a:lnTo>
                  <a:pt x="573" y="137"/>
                </a:lnTo>
                <a:lnTo>
                  <a:pt x="573" y="131"/>
                </a:lnTo>
                <a:lnTo>
                  <a:pt x="578" y="137"/>
                </a:lnTo>
                <a:lnTo>
                  <a:pt x="578" y="142"/>
                </a:lnTo>
                <a:lnTo>
                  <a:pt x="578" y="148"/>
                </a:lnTo>
                <a:lnTo>
                  <a:pt x="578" y="154"/>
                </a:lnTo>
                <a:lnTo>
                  <a:pt x="578" y="148"/>
                </a:lnTo>
                <a:lnTo>
                  <a:pt x="583" y="148"/>
                </a:lnTo>
                <a:lnTo>
                  <a:pt x="583" y="137"/>
                </a:lnTo>
                <a:lnTo>
                  <a:pt x="583" y="131"/>
                </a:lnTo>
                <a:lnTo>
                  <a:pt x="593" y="131"/>
                </a:lnTo>
                <a:lnTo>
                  <a:pt x="598" y="131"/>
                </a:lnTo>
                <a:lnTo>
                  <a:pt x="603" y="125"/>
                </a:lnTo>
                <a:lnTo>
                  <a:pt x="609" y="125"/>
                </a:lnTo>
                <a:lnTo>
                  <a:pt x="614" y="125"/>
                </a:lnTo>
                <a:lnTo>
                  <a:pt x="619" y="125"/>
                </a:lnTo>
                <a:lnTo>
                  <a:pt x="624" y="125"/>
                </a:lnTo>
                <a:lnTo>
                  <a:pt x="629" y="125"/>
                </a:lnTo>
                <a:lnTo>
                  <a:pt x="634" y="125"/>
                </a:lnTo>
                <a:lnTo>
                  <a:pt x="640" y="125"/>
                </a:lnTo>
                <a:lnTo>
                  <a:pt x="645" y="119"/>
                </a:lnTo>
                <a:lnTo>
                  <a:pt x="640" y="114"/>
                </a:lnTo>
                <a:lnTo>
                  <a:pt x="640" y="108"/>
                </a:lnTo>
                <a:lnTo>
                  <a:pt x="645" y="108"/>
                </a:lnTo>
                <a:lnTo>
                  <a:pt x="650" y="114"/>
                </a:lnTo>
                <a:lnTo>
                  <a:pt x="650" y="119"/>
                </a:lnTo>
                <a:lnTo>
                  <a:pt x="650" y="125"/>
                </a:lnTo>
                <a:lnTo>
                  <a:pt x="655" y="125"/>
                </a:lnTo>
                <a:lnTo>
                  <a:pt x="655" y="131"/>
                </a:lnTo>
                <a:lnTo>
                  <a:pt x="660" y="131"/>
                </a:lnTo>
                <a:lnTo>
                  <a:pt x="660" y="125"/>
                </a:lnTo>
                <a:lnTo>
                  <a:pt x="660" y="119"/>
                </a:lnTo>
                <a:lnTo>
                  <a:pt x="660" y="114"/>
                </a:lnTo>
                <a:lnTo>
                  <a:pt x="660" y="119"/>
                </a:lnTo>
                <a:lnTo>
                  <a:pt x="665" y="125"/>
                </a:lnTo>
                <a:lnTo>
                  <a:pt x="665" y="131"/>
                </a:lnTo>
                <a:lnTo>
                  <a:pt x="671" y="137"/>
                </a:lnTo>
                <a:lnTo>
                  <a:pt x="676" y="159"/>
                </a:lnTo>
                <a:lnTo>
                  <a:pt x="676" y="182"/>
                </a:lnTo>
                <a:lnTo>
                  <a:pt x="676" y="188"/>
                </a:lnTo>
                <a:lnTo>
                  <a:pt x="681" y="188"/>
                </a:lnTo>
                <a:lnTo>
                  <a:pt x="686" y="194"/>
                </a:lnTo>
                <a:lnTo>
                  <a:pt x="707" y="262"/>
                </a:lnTo>
                <a:lnTo>
                  <a:pt x="707" y="268"/>
                </a:lnTo>
                <a:lnTo>
                  <a:pt x="712" y="268"/>
                </a:lnTo>
                <a:lnTo>
                  <a:pt x="712" y="279"/>
                </a:lnTo>
                <a:lnTo>
                  <a:pt x="707" y="279"/>
                </a:lnTo>
                <a:lnTo>
                  <a:pt x="712" y="290"/>
                </a:lnTo>
                <a:lnTo>
                  <a:pt x="707" y="290"/>
                </a:lnTo>
                <a:lnTo>
                  <a:pt x="712" y="319"/>
                </a:lnTo>
                <a:lnTo>
                  <a:pt x="712" y="353"/>
                </a:lnTo>
                <a:lnTo>
                  <a:pt x="717" y="359"/>
                </a:lnTo>
                <a:lnTo>
                  <a:pt x="722" y="359"/>
                </a:lnTo>
                <a:lnTo>
                  <a:pt x="722" y="364"/>
                </a:lnTo>
                <a:lnTo>
                  <a:pt x="727" y="370"/>
                </a:lnTo>
                <a:lnTo>
                  <a:pt x="738" y="410"/>
                </a:lnTo>
                <a:lnTo>
                  <a:pt x="738" y="427"/>
                </a:lnTo>
                <a:lnTo>
                  <a:pt x="743" y="438"/>
                </a:lnTo>
                <a:lnTo>
                  <a:pt x="748" y="450"/>
                </a:lnTo>
                <a:lnTo>
                  <a:pt x="748" y="456"/>
                </a:lnTo>
                <a:lnTo>
                  <a:pt x="738" y="456"/>
                </a:lnTo>
                <a:lnTo>
                  <a:pt x="665" y="456"/>
                </a:lnTo>
                <a:lnTo>
                  <a:pt x="655" y="473"/>
                </a:lnTo>
                <a:lnTo>
                  <a:pt x="650" y="484"/>
                </a:lnTo>
                <a:lnTo>
                  <a:pt x="645" y="490"/>
                </a:lnTo>
                <a:lnTo>
                  <a:pt x="629" y="507"/>
                </a:lnTo>
                <a:lnTo>
                  <a:pt x="624" y="513"/>
                </a:lnTo>
                <a:lnTo>
                  <a:pt x="624" y="518"/>
                </a:lnTo>
                <a:lnTo>
                  <a:pt x="619" y="530"/>
                </a:lnTo>
                <a:lnTo>
                  <a:pt x="593" y="513"/>
                </a:lnTo>
                <a:lnTo>
                  <a:pt x="593" y="501"/>
                </a:lnTo>
                <a:lnTo>
                  <a:pt x="598" y="473"/>
                </a:lnTo>
                <a:lnTo>
                  <a:pt x="562" y="478"/>
                </a:lnTo>
                <a:lnTo>
                  <a:pt x="557" y="490"/>
                </a:lnTo>
                <a:lnTo>
                  <a:pt x="552" y="513"/>
                </a:lnTo>
                <a:lnTo>
                  <a:pt x="547" y="507"/>
                </a:lnTo>
                <a:lnTo>
                  <a:pt x="531" y="518"/>
                </a:lnTo>
                <a:lnTo>
                  <a:pt x="531" y="524"/>
                </a:lnTo>
                <a:lnTo>
                  <a:pt x="536" y="530"/>
                </a:lnTo>
                <a:lnTo>
                  <a:pt x="542" y="530"/>
                </a:lnTo>
                <a:lnTo>
                  <a:pt x="536" y="552"/>
                </a:lnTo>
                <a:lnTo>
                  <a:pt x="531" y="558"/>
                </a:lnTo>
                <a:lnTo>
                  <a:pt x="536" y="558"/>
                </a:lnTo>
                <a:lnTo>
                  <a:pt x="547" y="558"/>
                </a:lnTo>
                <a:lnTo>
                  <a:pt x="547" y="564"/>
                </a:lnTo>
                <a:lnTo>
                  <a:pt x="547" y="569"/>
                </a:lnTo>
                <a:lnTo>
                  <a:pt x="542" y="575"/>
                </a:lnTo>
                <a:lnTo>
                  <a:pt x="536" y="575"/>
                </a:lnTo>
                <a:lnTo>
                  <a:pt x="531" y="575"/>
                </a:lnTo>
                <a:lnTo>
                  <a:pt x="526" y="575"/>
                </a:lnTo>
                <a:lnTo>
                  <a:pt x="526" y="581"/>
                </a:lnTo>
                <a:lnTo>
                  <a:pt x="526" y="587"/>
                </a:lnTo>
                <a:lnTo>
                  <a:pt x="531" y="587"/>
                </a:lnTo>
                <a:lnTo>
                  <a:pt x="526" y="587"/>
                </a:lnTo>
                <a:lnTo>
                  <a:pt x="521" y="592"/>
                </a:lnTo>
                <a:lnTo>
                  <a:pt x="521" y="598"/>
                </a:lnTo>
                <a:lnTo>
                  <a:pt x="516" y="598"/>
                </a:lnTo>
                <a:lnTo>
                  <a:pt x="511" y="598"/>
                </a:lnTo>
                <a:lnTo>
                  <a:pt x="506" y="598"/>
                </a:lnTo>
                <a:lnTo>
                  <a:pt x="500" y="598"/>
                </a:lnTo>
                <a:lnTo>
                  <a:pt x="500" y="592"/>
                </a:lnTo>
                <a:lnTo>
                  <a:pt x="495" y="587"/>
                </a:lnTo>
                <a:lnTo>
                  <a:pt x="490" y="587"/>
                </a:lnTo>
                <a:lnTo>
                  <a:pt x="485" y="581"/>
                </a:lnTo>
                <a:lnTo>
                  <a:pt x="480" y="575"/>
                </a:lnTo>
                <a:lnTo>
                  <a:pt x="480" y="569"/>
                </a:lnTo>
                <a:lnTo>
                  <a:pt x="475" y="569"/>
                </a:lnTo>
                <a:lnTo>
                  <a:pt x="464" y="564"/>
                </a:lnTo>
                <a:lnTo>
                  <a:pt x="459" y="564"/>
                </a:lnTo>
                <a:lnTo>
                  <a:pt x="459" y="569"/>
                </a:lnTo>
                <a:lnTo>
                  <a:pt x="454" y="569"/>
                </a:lnTo>
                <a:lnTo>
                  <a:pt x="449" y="564"/>
                </a:lnTo>
                <a:lnTo>
                  <a:pt x="444" y="569"/>
                </a:lnTo>
                <a:lnTo>
                  <a:pt x="444" y="564"/>
                </a:lnTo>
                <a:lnTo>
                  <a:pt x="439" y="564"/>
                </a:lnTo>
                <a:lnTo>
                  <a:pt x="439" y="569"/>
                </a:lnTo>
                <a:lnTo>
                  <a:pt x="439" y="575"/>
                </a:lnTo>
                <a:lnTo>
                  <a:pt x="433" y="575"/>
                </a:lnTo>
                <a:lnTo>
                  <a:pt x="428" y="569"/>
                </a:lnTo>
                <a:lnTo>
                  <a:pt x="423" y="569"/>
                </a:lnTo>
                <a:lnTo>
                  <a:pt x="418" y="569"/>
                </a:lnTo>
                <a:lnTo>
                  <a:pt x="413" y="569"/>
                </a:lnTo>
                <a:lnTo>
                  <a:pt x="418" y="564"/>
                </a:lnTo>
                <a:lnTo>
                  <a:pt x="413" y="558"/>
                </a:lnTo>
                <a:lnTo>
                  <a:pt x="408" y="552"/>
                </a:lnTo>
                <a:lnTo>
                  <a:pt x="402" y="552"/>
                </a:lnTo>
                <a:lnTo>
                  <a:pt x="397" y="547"/>
                </a:lnTo>
                <a:lnTo>
                  <a:pt x="397" y="552"/>
                </a:lnTo>
                <a:lnTo>
                  <a:pt x="397" y="558"/>
                </a:lnTo>
                <a:lnTo>
                  <a:pt x="392" y="558"/>
                </a:lnTo>
                <a:lnTo>
                  <a:pt x="392" y="552"/>
                </a:lnTo>
                <a:lnTo>
                  <a:pt x="387" y="552"/>
                </a:lnTo>
                <a:lnTo>
                  <a:pt x="382" y="552"/>
                </a:lnTo>
                <a:lnTo>
                  <a:pt x="382" y="558"/>
                </a:lnTo>
                <a:lnTo>
                  <a:pt x="377" y="558"/>
                </a:lnTo>
                <a:lnTo>
                  <a:pt x="377" y="552"/>
                </a:lnTo>
                <a:lnTo>
                  <a:pt x="377" y="558"/>
                </a:lnTo>
                <a:lnTo>
                  <a:pt x="372" y="558"/>
                </a:lnTo>
                <a:lnTo>
                  <a:pt x="372" y="552"/>
                </a:lnTo>
                <a:lnTo>
                  <a:pt x="372" y="547"/>
                </a:lnTo>
                <a:lnTo>
                  <a:pt x="366" y="547"/>
                </a:lnTo>
                <a:lnTo>
                  <a:pt x="366" y="552"/>
                </a:lnTo>
                <a:lnTo>
                  <a:pt x="366" y="547"/>
                </a:lnTo>
                <a:lnTo>
                  <a:pt x="361" y="547"/>
                </a:lnTo>
                <a:lnTo>
                  <a:pt x="361" y="541"/>
                </a:lnTo>
                <a:lnTo>
                  <a:pt x="356" y="541"/>
                </a:lnTo>
                <a:lnTo>
                  <a:pt x="356" y="535"/>
                </a:lnTo>
                <a:lnTo>
                  <a:pt x="356" y="541"/>
                </a:lnTo>
                <a:lnTo>
                  <a:pt x="351" y="541"/>
                </a:lnTo>
                <a:lnTo>
                  <a:pt x="351" y="535"/>
                </a:lnTo>
                <a:lnTo>
                  <a:pt x="346" y="541"/>
                </a:lnTo>
                <a:lnTo>
                  <a:pt x="346" y="535"/>
                </a:lnTo>
                <a:lnTo>
                  <a:pt x="346" y="530"/>
                </a:lnTo>
                <a:lnTo>
                  <a:pt x="341" y="530"/>
                </a:lnTo>
                <a:lnTo>
                  <a:pt x="341" y="535"/>
                </a:lnTo>
                <a:lnTo>
                  <a:pt x="335" y="535"/>
                </a:lnTo>
                <a:lnTo>
                  <a:pt x="335" y="530"/>
                </a:lnTo>
                <a:lnTo>
                  <a:pt x="330" y="530"/>
                </a:lnTo>
                <a:lnTo>
                  <a:pt x="335" y="530"/>
                </a:lnTo>
                <a:lnTo>
                  <a:pt x="335" y="524"/>
                </a:lnTo>
                <a:lnTo>
                  <a:pt x="335" y="518"/>
                </a:lnTo>
                <a:lnTo>
                  <a:pt x="341" y="518"/>
                </a:lnTo>
                <a:lnTo>
                  <a:pt x="341" y="524"/>
                </a:lnTo>
                <a:lnTo>
                  <a:pt x="341" y="518"/>
                </a:lnTo>
                <a:lnTo>
                  <a:pt x="341" y="513"/>
                </a:lnTo>
                <a:lnTo>
                  <a:pt x="341" y="507"/>
                </a:lnTo>
                <a:lnTo>
                  <a:pt x="335" y="513"/>
                </a:lnTo>
                <a:lnTo>
                  <a:pt x="335" y="507"/>
                </a:lnTo>
                <a:lnTo>
                  <a:pt x="330" y="507"/>
                </a:lnTo>
                <a:lnTo>
                  <a:pt x="330" y="501"/>
                </a:lnTo>
                <a:lnTo>
                  <a:pt x="335" y="501"/>
                </a:lnTo>
                <a:lnTo>
                  <a:pt x="330" y="495"/>
                </a:lnTo>
                <a:lnTo>
                  <a:pt x="325" y="490"/>
                </a:lnTo>
                <a:lnTo>
                  <a:pt x="325" y="495"/>
                </a:lnTo>
                <a:lnTo>
                  <a:pt x="320" y="495"/>
                </a:lnTo>
                <a:lnTo>
                  <a:pt x="320" y="490"/>
                </a:lnTo>
                <a:lnTo>
                  <a:pt x="315" y="490"/>
                </a:lnTo>
                <a:lnTo>
                  <a:pt x="315" y="484"/>
                </a:lnTo>
                <a:lnTo>
                  <a:pt x="320" y="484"/>
                </a:lnTo>
                <a:lnTo>
                  <a:pt x="315" y="484"/>
                </a:lnTo>
                <a:lnTo>
                  <a:pt x="310" y="484"/>
                </a:lnTo>
                <a:lnTo>
                  <a:pt x="310" y="478"/>
                </a:lnTo>
                <a:lnTo>
                  <a:pt x="310" y="473"/>
                </a:lnTo>
                <a:lnTo>
                  <a:pt x="310" y="478"/>
                </a:lnTo>
                <a:lnTo>
                  <a:pt x="310" y="473"/>
                </a:lnTo>
                <a:lnTo>
                  <a:pt x="310" y="467"/>
                </a:lnTo>
                <a:lnTo>
                  <a:pt x="304" y="467"/>
                </a:lnTo>
                <a:lnTo>
                  <a:pt x="304" y="461"/>
                </a:lnTo>
                <a:lnTo>
                  <a:pt x="304" y="456"/>
                </a:lnTo>
                <a:lnTo>
                  <a:pt x="304" y="450"/>
                </a:lnTo>
                <a:lnTo>
                  <a:pt x="310" y="450"/>
                </a:lnTo>
                <a:lnTo>
                  <a:pt x="310" y="456"/>
                </a:lnTo>
                <a:lnTo>
                  <a:pt x="310" y="450"/>
                </a:lnTo>
                <a:lnTo>
                  <a:pt x="310" y="444"/>
                </a:lnTo>
                <a:lnTo>
                  <a:pt x="315" y="444"/>
                </a:lnTo>
                <a:lnTo>
                  <a:pt x="315" y="438"/>
                </a:lnTo>
                <a:lnTo>
                  <a:pt x="320" y="438"/>
                </a:lnTo>
                <a:lnTo>
                  <a:pt x="320" y="433"/>
                </a:lnTo>
                <a:lnTo>
                  <a:pt x="315" y="433"/>
                </a:lnTo>
                <a:lnTo>
                  <a:pt x="315" y="427"/>
                </a:lnTo>
                <a:lnTo>
                  <a:pt x="320" y="427"/>
                </a:lnTo>
                <a:lnTo>
                  <a:pt x="315" y="427"/>
                </a:lnTo>
                <a:lnTo>
                  <a:pt x="315" y="421"/>
                </a:lnTo>
                <a:lnTo>
                  <a:pt x="315" y="416"/>
                </a:lnTo>
                <a:lnTo>
                  <a:pt x="310" y="416"/>
                </a:lnTo>
                <a:lnTo>
                  <a:pt x="310" y="421"/>
                </a:lnTo>
                <a:lnTo>
                  <a:pt x="304" y="421"/>
                </a:lnTo>
                <a:lnTo>
                  <a:pt x="304" y="416"/>
                </a:lnTo>
                <a:lnTo>
                  <a:pt x="304" y="410"/>
                </a:lnTo>
                <a:lnTo>
                  <a:pt x="304" y="404"/>
                </a:lnTo>
                <a:lnTo>
                  <a:pt x="310" y="404"/>
                </a:lnTo>
                <a:lnTo>
                  <a:pt x="310" y="399"/>
                </a:lnTo>
                <a:lnTo>
                  <a:pt x="315" y="399"/>
                </a:lnTo>
                <a:lnTo>
                  <a:pt x="315" y="404"/>
                </a:lnTo>
                <a:lnTo>
                  <a:pt x="320" y="404"/>
                </a:lnTo>
                <a:lnTo>
                  <a:pt x="320" y="399"/>
                </a:lnTo>
                <a:lnTo>
                  <a:pt x="325" y="399"/>
                </a:lnTo>
                <a:lnTo>
                  <a:pt x="325" y="393"/>
                </a:lnTo>
                <a:lnTo>
                  <a:pt x="320" y="393"/>
                </a:lnTo>
                <a:lnTo>
                  <a:pt x="320" y="387"/>
                </a:lnTo>
                <a:lnTo>
                  <a:pt x="320" y="382"/>
                </a:lnTo>
                <a:lnTo>
                  <a:pt x="315" y="382"/>
                </a:lnTo>
                <a:lnTo>
                  <a:pt x="315" y="376"/>
                </a:lnTo>
                <a:lnTo>
                  <a:pt x="310" y="376"/>
                </a:lnTo>
                <a:lnTo>
                  <a:pt x="304" y="376"/>
                </a:lnTo>
                <a:lnTo>
                  <a:pt x="299" y="370"/>
                </a:lnTo>
                <a:lnTo>
                  <a:pt x="299" y="364"/>
                </a:lnTo>
                <a:lnTo>
                  <a:pt x="294" y="359"/>
                </a:lnTo>
                <a:lnTo>
                  <a:pt x="289" y="359"/>
                </a:lnTo>
                <a:lnTo>
                  <a:pt x="289" y="353"/>
                </a:lnTo>
                <a:lnTo>
                  <a:pt x="294" y="353"/>
                </a:lnTo>
                <a:lnTo>
                  <a:pt x="294" y="347"/>
                </a:lnTo>
                <a:lnTo>
                  <a:pt x="294" y="342"/>
                </a:lnTo>
                <a:lnTo>
                  <a:pt x="289" y="342"/>
                </a:lnTo>
                <a:lnTo>
                  <a:pt x="284" y="347"/>
                </a:lnTo>
                <a:lnTo>
                  <a:pt x="279" y="347"/>
                </a:lnTo>
                <a:lnTo>
                  <a:pt x="274" y="347"/>
                </a:lnTo>
                <a:lnTo>
                  <a:pt x="268" y="347"/>
                </a:lnTo>
                <a:lnTo>
                  <a:pt x="263" y="347"/>
                </a:lnTo>
                <a:lnTo>
                  <a:pt x="263" y="342"/>
                </a:lnTo>
                <a:lnTo>
                  <a:pt x="258" y="342"/>
                </a:lnTo>
                <a:lnTo>
                  <a:pt x="253" y="342"/>
                </a:lnTo>
                <a:lnTo>
                  <a:pt x="248" y="336"/>
                </a:lnTo>
                <a:lnTo>
                  <a:pt x="243" y="336"/>
                </a:lnTo>
                <a:lnTo>
                  <a:pt x="243" y="330"/>
                </a:lnTo>
                <a:lnTo>
                  <a:pt x="248" y="330"/>
                </a:lnTo>
                <a:lnTo>
                  <a:pt x="248" y="325"/>
                </a:lnTo>
                <a:lnTo>
                  <a:pt x="243" y="325"/>
                </a:lnTo>
                <a:lnTo>
                  <a:pt x="237" y="330"/>
                </a:lnTo>
                <a:lnTo>
                  <a:pt x="237" y="336"/>
                </a:lnTo>
                <a:lnTo>
                  <a:pt x="232" y="336"/>
                </a:lnTo>
                <a:lnTo>
                  <a:pt x="227" y="330"/>
                </a:lnTo>
                <a:lnTo>
                  <a:pt x="222" y="336"/>
                </a:lnTo>
                <a:lnTo>
                  <a:pt x="222" y="330"/>
                </a:lnTo>
                <a:lnTo>
                  <a:pt x="217" y="319"/>
                </a:lnTo>
                <a:lnTo>
                  <a:pt x="217" y="313"/>
                </a:lnTo>
                <a:lnTo>
                  <a:pt x="217" y="307"/>
                </a:lnTo>
                <a:lnTo>
                  <a:pt x="207" y="290"/>
                </a:lnTo>
                <a:lnTo>
                  <a:pt x="201" y="290"/>
                </a:lnTo>
                <a:lnTo>
                  <a:pt x="201" y="285"/>
                </a:lnTo>
                <a:lnTo>
                  <a:pt x="196" y="285"/>
                </a:lnTo>
                <a:lnTo>
                  <a:pt x="191" y="290"/>
                </a:lnTo>
                <a:lnTo>
                  <a:pt x="186" y="290"/>
                </a:lnTo>
                <a:lnTo>
                  <a:pt x="181" y="285"/>
                </a:lnTo>
                <a:lnTo>
                  <a:pt x="181" y="279"/>
                </a:lnTo>
                <a:lnTo>
                  <a:pt x="181" y="285"/>
                </a:lnTo>
                <a:lnTo>
                  <a:pt x="176" y="285"/>
                </a:lnTo>
                <a:lnTo>
                  <a:pt x="176" y="290"/>
                </a:lnTo>
                <a:lnTo>
                  <a:pt x="165" y="290"/>
                </a:lnTo>
                <a:lnTo>
                  <a:pt x="170" y="279"/>
                </a:lnTo>
                <a:lnTo>
                  <a:pt x="165" y="268"/>
                </a:lnTo>
                <a:lnTo>
                  <a:pt x="160" y="268"/>
                </a:lnTo>
                <a:lnTo>
                  <a:pt x="155" y="273"/>
                </a:lnTo>
                <a:lnTo>
                  <a:pt x="150" y="273"/>
                </a:lnTo>
                <a:lnTo>
                  <a:pt x="145" y="273"/>
                </a:lnTo>
                <a:lnTo>
                  <a:pt x="140" y="279"/>
                </a:lnTo>
                <a:lnTo>
                  <a:pt x="140" y="285"/>
                </a:lnTo>
                <a:lnTo>
                  <a:pt x="140" y="290"/>
                </a:lnTo>
                <a:lnTo>
                  <a:pt x="134" y="290"/>
                </a:lnTo>
                <a:lnTo>
                  <a:pt x="129" y="290"/>
                </a:lnTo>
                <a:lnTo>
                  <a:pt x="124" y="285"/>
                </a:lnTo>
                <a:lnTo>
                  <a:pt x="124" y="279"/>
                </a:lnTo>
                <a:lnTo>
                  <a:pt x="124" y="273"/>
                </a:lnTo>
                <a:lnTo>
                  <a:pt x="124" y="268"/>
                </a:lnTo>
                <a:lnTo>
                  <a:pt x="119" y="268"/>
                </a:lnTo>
                <a:lnTo>
                  <a:pt x="114" y="268"/>
                </a:lnTo>
                <a:lnTo>
                  <a:pt x="109" y="268"/>
                </a:lnTo>
                <a:lnTo>
                  <a:pt x="103" y="268"/>
                </a:lnTo>
                <a:lnTo>
                  <a:pt x="98" y="273"/>
                </a:lnTo>
                <a:lnTo>
                  <a:pt x="93" y="273"/>
                </a:lnTo>
                <a:lnTo>
                  <a:pt x="88" y="268"/>
                </a:lnTo>
                <a:lnTo>
                  <a:pt x="83" y="262"/>
                </a:lnTo>
                <a:lnTo>
                  <a:pt x="88" y="256"/>
                </a:lnTo>
                <a:lnTo>
                  <a:pt x="93" y="250"/>
                </a:lnTo>
                <a:lnTo>
                  <a:pt x="88" y="245"/>
                </a:lnTo>
                <a:lnTo>
                  <a:pt x="83" y="245"/>
                </a:lnTo>
                <a:lnTo>
                  <a:pt x="83" y="250"/>
                </a:lnTo>
                <a:lnTo>
                  <a:pt x="78" y="250"/>
                </a:lnTo>
                <a:lnTo>
                  <a:pt x="78" y="256"/>
                </a:lnTo>
                <a:lnTo>
                  <a:pt x="78" y="262"/>
                </a:lnTo>
                <a:lnTo>
                  <a:pt x="73" y="262"/>
                </a:lnTo>
                <a:lnTo>
                  <a:pt x="73" y="256"/>
                </a:lnTo>
                <a:lnTo>
                  <a:pt x="67" y="256"/>
                </a:lnTo>
                <a:lnTo>
                  <a:pt x="62" y="256"/>
                </a:lnTo>
                <a:lnTo>
                  <a:pt x="62" y="262"/>
                </a:lnTo>
                <a:lnTo>
                  <a:pt x="62" y="268"/>
                </a:lnTo>
                <a:lnTo>
                  <a:pt x="62" y="273"/>
                </a:lnTo>
                <a:lnTo>
                  <a:pt x="67" y="279"/>
                </a:lnTo>
                <a:lnTo>
                  <a:pt x="73" y="279"/>
                </a:lnTo>
                <a:lnTo>
                  <a:pt x="73" y="285"/>
                </a:lnTo>
                <a:lnTo>
                  <a:pt x="67" y="290"/>
                </a:lnTo>
                <a:lnTo>
                  <a:pt x="62" y="290"/>
                </a:lnTo>
                <a:lnTo>
                  <a:pt x="52" y="285"/>
                </a:lnTo>
                <a:lnTo>
                  <a:pt x="47" y="285"/>
                </a:lnTo>
                <a:lnTo>
                  <a:pt x="47" y="290"/>
                </a:lnTo>
                <a:lnTo>
                  <a:pt x="42" y="290"/>
                </a:lnTo>
                <a:lnTo>
                  <a:pt x="36" y="290"/>
                </a:lnTo>
                <a:lnTo>
                  <a:pt x="31" y="285"/>
                </a:lnTo>
                <a:lnTo>
                  <a:pt x="31" y="279"/>
                </a:lnTo>
                <a:lnTo>
                  <a:pt x="26" y="273"/>
                </a:lnTo>
                <a:lnTo>
                  <a:pt x="21" y="273"/>
                </a:lnTo>
                <a:lnTo>
                  <a:pt x="21" y="279"/>
                </a:lnTo>
                <a:lnTo>
                  <a:pt x="21" y="285"/>
                </a:lnTo>
                <a:lnTo>
                  <a:pt x="16" y="285"/>
                </a:lnTo>
                <a:lnTo>
                  <a:pt x="11" y="285"/>
                </a:lnTo>
                <a:lnTo>
                  <a:pt x="5" y="290"/>
                </a:lnTo>
                <a:close/>
              </a:path>
            </a:pathLst>
          </a:custGeom>
          <a:solidFill>
            <a:srgbClr val="C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90873" tIns="45432" rIns="90873" bIns="45432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65" name="Freeform 26"/>
          <p:cNvSpPr>
            <a:spLocks/>
          </p:cNvSpPr>
          <p:nvPr/>
        </p:nvSpPr>
        <p:spPr bwMode="auto">
          <a:xfrm>
            <a:off x="2560638" y="2482850"/>
            <a:ext cx="669925" cy="695325"/>
          </a:xfrm>
          <a:custGeom>
            <a:avLst/>
            <a:gdLst>
              <a:gd name="T0" fmla="*/ 2147483646 w 485"/>
              <a:gd name="T1" fmla="*/ 2147483646 h 484"/>
              <a:gd name="T2" fmla="*/ 2147483646 w 485"/>
              <a:gd name="T3" fmla="*/ 2147483646 h 484"/>
              <a:gd name="T4" fmla="*/ 2147483646 w 485"/>
              <a:gd name="T5" fmla="*/ 2147483646 h 484"/>
              <a:gd name="T6" fmla="*/ 2147483646 w 485"/>
              <a:gd name="T7" fmla="*/ 2147483646 h 484"/>
              <a:gd name="T8" fmla="*/ 2147483646 w 485"/>
              <a:gd name="T9" fmla="*/ 2147483646 h 484"/>
              <a:gd name="T10" fmla="*/ 2147483646 w 485"/>
              <a:gd name="T11" fmla="*/ 2147483646 h 484"/>
              <a:gd name="T12" fmla="*/ 2147483646 w 485"/>
              <a:gd name="T13" fmla="*/ 2147483646 h 484"/>
              <a:gd name="T14" fmla="*/ 2147483646 w 485"/>
              <a:gd name="T15" fmla="*/ 2147483646 h 484"/>
              <a:gd name="T16" fmla="*/ 0 w 485"/>
              <a:gd name="T17" fmla="*/ 2147483646 h 484"/>
              <a:gd name="T18" fmla="*/ 2147483646 w 485"/>
              <a:gd name="T19" fmla="*/ 2147483646 h 484"/>
              <a:gd name="T20" fmla="*/ 2147483646 w 485"/>
              <a:gd name="T21" fmla="*/ 2147483646 h 484"/>
              <a:gd name="T22" fmla="*/ 2147483646 w 485"/>
              <a:gd name="T23" fmla="*/ 2147483646 h 484"/>
              <a:gd name="T24" fmla="*/ 2147483646 w 485"/>
              <a:gd name="T25" fmla="*/ 2147483646 h 484"/>
              <a:gd name="T26" fmla="*/ 2147483646 w 485"/>
              <a:gd name="T27" fmla="*/ 2147483646 h 484"/>
              <a:gd name="T28" fmla="*/ 2147483646 w 485"/>
              <a:gd name="T29" fmla="*/ 2147483646 h 484"/>
              <a:gd name="T30" fmla="*/ 2147483646 w 485"/>
              <a:gd name="T31" fmla="*/ 2147483646 h 484"/>
              <a:gd name="T32" fmla="*/ 2147483646 w 485"/>
              <a:gd name="T33" fmla="*/ 0 h 484"/>
              <a:gd name="T34" fmla="*/ 2147483646 w 485"/>
              <a:gd name="T35" fmla="*/ 2147483646 h 484"/>
              <a:gd name="T36" fmla="*/ 2147483646 w 485"/>
              <a:gd name="T37" fmla="*/ 2147483646 h 484"/>
              <a:gd name="T38" fmla="*/ 2147483646 w 485"/>
              <a:gd name="T39" fmla="*/ 2147483646 h 484"/>
              <a:gd name="T40" fmla="*/ 2147483646 w 485"/>
              <a:gd name="T41" fmla="*/ 2147483646 h 484"/>
              <a:gd name="T42" fmla="*/ 2147483646 w 485"/>
              <a:gd name="T43" fmla="*/ 2147483646 h 484"/>
              <a:gd name="T44" fmla="*/ 2147483646 w 485"/>
              <a:gd name="T45" fmla="*/ 2147483646 h 484"/>
              <a:gd name="T46" fmla="*/ 2147483646 w 485"/>
              <a:gd name="T47" fmla="*/ 2147483646 h 484"/>
              <a:gd name="T48" fmla="*/ 2147483646 w 485"/>
              <a:gd name="T49" fmla="*/ 2147483646 h 484"/>
              <a:gd name="T50" fmla="*/ 2147483646 w 485"/>
              <a:gd name="T51" fmla="*/ 2147483646 h 484"/>
              <a:gd name="T52" fmla="*/ 2147483646 w 485"/>
              <a:gd name="T53" fmla="*/ 2147483646 h 484"/>
              <a:gd name="T54" fmla="*/ 2147483646 w 485"/>
              <a:gd name="T55" fmla="*/ 2147483646 h 484"/>
              <a:gd name="T56" fmla="*/ 2147483646 w 485"/>
              <a:gd name="T57" fmla="*/ 2147483646 h 484"/>
              <a:gd name="T58" fmla="*/ 2147483646 w 485"/>
              <a:gd name="T59" fmla="*/ 2147483646 h 484"/>
              <a:gd name="T60" fmla="*/ 2147483646 w 485"/>
              <a:gd name="T61" fmla="*/ 2147483646 h 484"/>
              <a:gd name="T62" fmla="*/ 2147483646 w 485"/>
              <a:gd name="T63" fmla="*/ 2147483646 h 484"/>
              <a:gd name="T64" fmla="*/ 2147483646 w 485"/>
              <a:gd name="T65" fmla="*/ 2147483646 h 484"/>
              <a:gd name="T66" fmla="*/ 2147483646 w 485"/>
              <a:gd name="T67" fmla="*/ 2147483646 h 484"/>
              <a:gd name="T68" fmla="*/ 2147483646 w 485"/>
              <a:gd name="T69" fmla="*/ 2147483646 h 484"/>
              <a:gd name="T70" fmla="*/ 2147483646 w 485"/>
              <a:gd name="T71" fmla="*/ 2147483646 h 484"/>
              <a:gd name="T72" fmla="*/ 2147483646 w 485"/>
              <a:gd name="T73" fmla="*/ 2147483646 h 484"/>
              <a:gd name="T74" fmla="*/ 2147483646 w 485"/>
              <a:gd name="T75" fmla="*/ 2147483646 h 484"/>
              <a:gd name="T76" fmla="*/ 2147483646 w 485"/>
              <a:gd name="T77" fmla="*/ 2147483646 h 484"/>
              <a:gd name="T78" fmla="*/ 2147483646 w 485"/>
              <a:gd name="T79" fmla="*/ 2147483646 h 484"/>
              <a:gd name="T80" fmla="*/ 2147483646 w 485"/>
              <a:gd name="T81" fmla="*/ 2147483646 h 484"/>
              <a:gd name="T82" fmla="*/ 2147483646 w 485"/>
              <a:gd name="T83" fmla="*/ 2147483646 h 484"/>
              <a:gd name="T84" fmla="*/ 2147483646 w 485"/>
              <a:gd name="T85" fmla="*/ 2147483646 h 484"/>
              <a:gd name="T86" fmla="*/ 2147483646 w 485"/>
              <a:gd name="T87" fmla="*/ 2147483646 h 484"/>
              <a:gd name="T88" fmla="*/ 2147483646 w 485"/>
              <a:gd name="T89" fmla="*/ 2147483646 h 484"/>
              <a:gd name="T90" fmla="*/ 2147483646 w 485"/>
              <a:gd name="T91" fmla="*/ 2147483646 h 484"/>
              <a:gd name="T92" fmla="*/ 2147483646 w 485"/>
              <a:gd name="T93" fmla="*/ 2147483646 h 484"/>
              <a:gd name="T94" fmla="*/ 2147483646 w 485"/>
              <a:gd name="T95" fmla="*/ 2147483646 h 484"/>
              <a:gd name="T96" fmla="*/ 2147483646 w 485"/>
              <a:gd name="T97" fmla="*/ 2147483646 h 484"/>
              <a:gd name="T98" fmla="*/ 2147483646 w 485"/>
              <a:gd name="T99" fmla="*/ 2147483646 h 484"/>
              <a:gd name="T100" fmla="*/ 2147483646 w 485"/>
              <a:gd name="T101" fmla="*/ 2147483646 h 484"/>
              <a:gd name="T102" fmla="*/ 2147483646 w 485"/>
              <a:gd name="T103" fmla="*/ 2147483646 h 484"/>
              <a:gd name="T104" fmla="*/ 2147483646 w 485"/>
              <a:gd name="T105" fmla="*/ 2147483646 h 484"/>
              <a:gd name="T106" fmla="*/ 2147483646 w 485"/>
              <a:gd name="T107" fmla="*/ 2147483646 h 48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485"/>
              <a:gd name="T163" fmla="*/ 0 h 484"/>
              <a:gd name="T164" fmla="*/ 485 w 485"/>
              <a:gd name="T165" fmla="*/ 484 h 48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485" h="484">
                <a:moveTo>
                  <a:pt x="26" y="336"/>
                </a:moveTo>
                <a:lnTo>
                  <a:pt x="26" y="330"/>
                </a:lnTo>
                <a:lnTo>
                  <a:pt x="26" y="319"/>
                </a:lnTo>
                <a:lnTo>
                  <a:pt x="26" y="279"/>
                </a:lnTo>
                <a:lnTo>
                  <a:pt x="31" y="279"/>
                </a:lnTo>
                <a:lnTo>
                  <a:pt x="67" y="279"/>
                </a:lnTo>
                <a:lnTo>
                  <a:pt x="67" y="256"/>
                </a:lnTo>
                <a:lnTo>
                  <a:pt x="62" y="233"/>
                </a:lnTo>
                <a:lnTo>
                  <a:pt x="67" y="216"/>
                </a:lnTo>
                <a:lnTo>
                  <a:pt x="73" y="211"/>
                </a:lnTo>
                <a:lnTo>
                  <a:pt x="78" y="199"/>
                </a:lnTo>
                <a:lnTo>
                  <a:pt x="83" y="188"/>
                </a:lnTo>
                <a:lnTo>
                  <a:pt x="83" y="182"/>
                </a:lnTo>
                <a:lnTo>
                  <a:pt x="83" y="176"/>
                </a:lnTo>
                <a:lnTo>
                  <a:pt x="83" y="171"/>
                </a:lnTo>
                <a:lnTo>
                  <a:pt x="83" y="165"/>
                </a:lnTo>
                <a:lnTo>
                  <a:pt x="88" y="154"/>
                </a:lnTo>
                <a:lnTo>
                  <a:pt x="73" y="142"/>
                </a:lnTo>
                <a:lnTo>
                  <a:pt x="57" y="131"/>
                </a:lnTo>
                <a:lnTo>
                  <a:pt x="52" y="125"/>
                </a:lnTo>
                <a:lnTo>
                  <a:pt x="47" y="125"/>
                </a:lnTo>
                <a:lnTo>
                  <a:pt x="42" y="119"/>
                </a:lnTo>
                <a:lnTo>
                  <a:pt x="31" y="119"/>
                </a:lnTo>
                <a:lnTo>
                  <a:pt x="26" y="114"/>
                </a:lnTo>
                <a:lnTo>
                  <a:pt x="16" y="108"/>
                </a:lnTo>
                <a:lnTo>
                  <a:pt x="6" y="97"/>
                </a:lnTo>
                <a:lnTo>
                  <a:pt x="0" y="97"/>
                </a:lnTo>
                <a:lnTo>
                  <a:pt x="6" y="91"/>
                </a:lnTo>
                <a:lnTo>
                  <a:pt x="16" y="91"/>
                </a:lnTo>
                <a:lnTo>
                  <a:pt x="21" y="85"/>
                </a:lnTo>
                <a:lnTo>
                  <a:pt x="26" y="68"/>
                </a:lnTo>
                <a:lnTo>
                  <a:pt x="42" y="40"/>
                </a:lnTo>
                <a:lnTo>
                  <a:pt x="47" y="40"/>
                </a:lnTo>
                <a:lnTo>
                  <a:pt x="47" y="34"/>
                </a:lnTo>
                <a:lnTo>
                  <a:pt x="67" y="23"/>
                </a:lnTo>
                <a:lnTo>
                  <a:pt x="78" y="17"/>
                </a:lnTo>
                <a:lnTo>
                  <a:pt x="93" y="17"/>
                </a:lnTo>
                <a:lnTo>
                  <a:pt x="109" y="17"/>
                </a:lnTo>
                <a:lnTo>
                  <a:pt x="124" y="23"/>
                </a:lnTo>
                <a:lnTo>
                  <a:pt x="145" y="28"/>
                </a:lnTo>
                <a:lnTo>
                  <a:pt x="150" y="28"/>
                </a:lnTo>
                <a:lnTo>
                  <a:pt x="150" y="23"/>
                </a:lnTo>
                <a:lnTo>
                  <a:pt x="140" y="17"/>
                </a:lnTo>
                <a:lnTo>
                  <a:pt x="140" y="11"/>
                </a:lnTo>
                <a:lnTo>
                  <a:pt x="145" y="11"/>
                </a:lnTo>
                <a:lnTo>
                  <a:pt x="150" y="11"/>
                </a:lnTo>
                <a:lnTo>
                  <a:pt x="155" y="17"/>
                </a:lnTo>
                <a:lnTo>
                  <a:pt x="165" y="23"/>
                </a:lnTo>
                <a:lnTo>
                  <a:pt x="170" y="17"/>
                </a:lnTo>
                <a:lnTo>
                  <a:pt x="165" y="11"/>
                </a:lnTo>
                <a:lnTo>
                  <a:pt x="186" y="0"/>
                </a:lnTo>
                <a:lnTo>
                  <a:pt x="191" y="0"/>
                </a:lnTo>
                <a:lnTo>
                  <a:pt x="191" y="5"/>
                </a:lnTo>
                <a:lnTo>
                  <a:pt x="196" y="17"/>
                </a:lnTo>
                <a:lnTo>
                  <a:pt x="212" y="28"/>
                </a:lnTo>
                <a:lnTo>
                  <a:pt x="217" y="40"/>
                </a:lnTo>
                <a:lnTo>
                  <a:pt x="232" y="57"/>
                </a:lnTo>
                <a:lnTo>
                  <a:pt x="243" y="68"/>
                </a:lnTo>
                <a:lnTo>
                  <a:pt x="248" y="74"/>
                </a:lnTo>
                <a:lnTo>
                  <a:pt x="263" y="85"/>
                </a:lnTo>
                <a:lnTo>
                  <a:pt x="294" y="97"/>
                </a:lnTo>
                <a:lnTo>
                  <a:pt x="310" y="79"/>
                </a:lnTo>
                <a:lnTo>
                  <a:pt x="315" y="74"/>
                </a:lnTo>
                <a:lnTo>
                  <a:pt x="320" y="62"/>
                </a:lnTo>
                <a:lnTo>
                  <a:pt x="325" y="62"/>
                </a:lnTo>
                <a:lnTo>
                  <a:pt x="330" y="62"/>
                </a:lnTo>
                <a:lnTo>
                  <a:pt x="330" y="68"/>
                </a:lnTo>
                <a:lnTo>
                  <a:pt x="335" y="68"/>
                </a:lnTo>
                <a:lnTo>
                  <a:pt x="341" y="68"/>
                </a:lnTo>
                <a:lnTo>
                  <a:pt x="361" y="79"/>
                </a:lnTo>
                <a:lnTo>
                  <a:pt x="372" y="85"/>
                </a:lnTo>
                <a:lnTo>
                  <a:pt x="377" y="91"/>
                </a:lnTo>
                <a:lnTo>
                  <a:pt x="382" y="91"/>
                </a:lnTo>
                <a:lnTo>
                  <a:pt x="387" y="91"/>
                </a:lnTo>
                <a:lnTo>
                  <a:pt x="402" y="97"/>
                </a:lnTo>
                <a:lnTo>
                  <a:pt x="413" y="97"/>
                </a:lnTo>
                <a:lnTo>
                  <a:pt x="428" y="97"/>
                </a:lnTo>
                <a:lnTo>
                  <a:pt x="439" y="97"/>
                </a:lnTo>
                <a:lnTo>
                  <a:pt x="454" y="102"/>
                </a:lnTo>
                <a:lnTo>
                  <a:pt x="454" y="119"/>
                </a:lnTo>
                <a:lnTo>
                  <a:pt x="459" y="119"/>
                </a:lnTo>
                <a:lnTo>
                  <a:pt x="464" y="125"/>
                </a:lnTo>
                <a:lnTo>
                  <a:pt x="464" y="136"/>
                </a:lnTo>
                <a:lnTo>
                  <a:pt x="459" y="171"/>
                </a:lnTo>
                <a:lnTo>
                  <a:pt x="454" y="193"/>
                </a:lnTo>
                <a:lnTo>
                  <a:pt x="469" y="193"/>
                </a:lnTo>
                <a:lnTo>
                  <a:pt x="480" y="199"/>
                </a:lnTo>
                <a:lnTo>
                  <a:pt x="480" y="205"/>
                </a:lnTo>
                <a:lnTo>
                  <a:pt x="480" y="228"/>
                </a:lnTo>
                <a:lnTo>
                  <a:pt x="480" y="233"/>
                </a:lnTo>
                <a:lnTo>
                  <a:pt x="480" y="245"/>
                </a:lnTo>
                <a:lnTo>
                  <a:pt x="485" y="256"/>
                </a:lnTo>
                <a:lnTo>
                  <a:pt x="485" y="262"/>
                </a:lnTo>
                <a:lnTo>
                  <a:pt x="485" y="267"/>
                </a:lnTo>
                <a:lnTo>
                  <a:pt x="459" y="267"/>
                </a:lnTo>
                <a:lnTo>
                  <a:pt x="454" y="273"/>
                </a:lnTo>
                <a:lnTo>
                  <a:pt x="454" y="296"/>
                </a:lnTo>
                <a:lnTo>
                  <a:pt x="449" y="307"/>
                </a:lnTo>
                <a:lnTo>
                  <a:pt x="449" y="324"/>
                </a:lnTo>
                <a:lnTo>
                  <a:pt x="433" y="336"/>
                </a:lnTo>
                <a:lnTo>
                  <a:pt x="433" y="342"/>
                </a:lnTo>
                <a:lnTo>
                  <a:pt x="423" y="342"/>
                </a:lnTo>
                <a:lnTo>
                  <a:pt x="418" y="342"/>
                </a:lnTo>
                <a:lnTo>
                  <a:pt x="418" y="347"/>
                </a:lnTo>
                <a:lnTo>
                  <a:pt x="418" y="353"/>
                </a:lnTo>
                <a:lnTo>
                  <a:pt x="423" y="353"/>
                </a:lnTo>
                <a:lnTo>
                  <a:pt x="423" y="359"/>
                </a:lnTo>
                <a:lnTo>
                  <a:pt x="413" y="359"/>
                </a:lnTo>
                <a:lnTo>
                  <a:pt x="408" y="364"/>
                </a:lnTo>
                <a:lnTo>
                  <a:pt x="402" y="364"/>
                </a:lnTo>
                <a:lnTo>
                  <a:pt x="392" y="359"/>
                </a:lnTo>
                <a:lnTo>
                  <a:pt x="387" y="359"/>
                </a:lnTo>
                <a:lnTo>
                  <a:pt x="377" y="359"/>
                </a:lnTo>
                <a:lnTo>
                  <a:pt x="377" y="353"/>
                </a:lnTo>
                <a:lnTo>
                  <a:pt x="361" y="370"/>
                </a:lnTo>
                <a:lnTo>
                  <a:pt x="366" y="387"/>
                </a:lnTo>
                <a:lnTo>
                  <a:pt x="366" y="393"/>
                </a:lnTo>
                <a:lnTo>
                  <a:pt x="366" y="421"/>
                </a:lnTo>
                <a:lnTo>
                  <a:pt x="361" y="450"/>
                </a:lnTo>
                <a:lnTo>
                  <a:pt x="330" y="438"/>
                </a:lnTo>
                <a:lnTo>
                  <a:pt x="315" y="438"/>
                </a:lnTo>
                <a:lnTo>
                  <a:pt x="299" y="455"/>
                </a:lnTo>
                <a:lnTo>
                  <a:pt x="294" y="455"/>
                </a:lnTo>
                <a:lnTo>
                  <a:pt x="274" y="450"/>
                </a:lnTo>
                <a:lnTo>
                  <a:pt x="263" y="444"/>
                </a:lnTo>
                <a:lnTo>
                  <a:pt x="253" y="455"/>
                </a:lnTo>
                <a:lnTo>
                  <a:pt x="243" y="467"/>
                </a:lnTo>
                <a:lnTo>
                  <a:pt x="237" y="467"/>
                </a:lnTo>
                <a:lnTo>
                  <a:pt x="222" y="461"/>
                </a:lnTo>
                <a:lnTo>
                  <a:pt x="217" y="473"/>
                </a:lnTo>
                <a:lnTo>
                  <a:pt x="207" y="467"/>
                </a:lnTo>
                <a:lnTo>
                  <a:pt x="201" y="461"/>
                </a:lnTo>
                <a:lnTo>
                  <a:pt x="191" y="461"/>
                </a:lnTo>
                <a:lnTo>
                  <a:pt x="191" y="455"/>
                </a:lnTo>
                <a:lnTo>
                  <a:pt x="186" y="450"/>
                </a:lnTo>
                <a:lnTo>
                  <a:pt x="181" y="455"/>
                </a:lnTo>
                <a:lnTo>
                  <a:pt x="176" y="484"/>
                </a:lnTo>
                <a:lnTo>
                  <a:pt x="165" y="484"/>
                </a:lnTo>
                <a:lnTo>
                  <a:pt x="160" y="478"/>
                </a:lnTo>
                <a:lnTo>
                  <a:pt x="145" y="478"/>
                </a:lnTo>
                <a:lnTo>
                  <a:pt x="140" y="478"/>
                </a:lnTo>
                <a:lnTo>
                  <a:pt x="134" y="478"/>
                </a:lnTo>
                <a:lnTo>
                  <a:pt x="134" y="461"/>
                </a:lnTo>
                <a:lnTo>
                  <a:pt x="129" y="455"/>
                </a:lnTo>
                <a:lnTo>
                  <a:pt x="129" y="444"/>
                </a:lnTo>
                <a:lnTo>
                  <a:pt x="129" y="438"/>
                </a:lnTo>
                <a:lnTo>
                  <a:pt x="140" y="416"/>
                </a:lnTo>
                <a:lnTo>
                  <a:pt x="134" y="416"/>
                </a:lnTo>
                <a:lnTo>
                  <a:pt x="129" y="410"/>
                </a:lnTo>
                <a:lnTo>
                  <a:pt x="119" y="404"/>
                </a:lnTo>
                <a:lnTo>
                  <a:pt x="114" y="404"/>
                </a:lnTo>
                <a:lnTo>
                  <a:pt x="134" y="364"/>
                </a:lnTo>
                <a:lnTo>
                  <a:pt x="129" y="364"/>
                </a:lnTo>
                <a:lnTo>
                  <a:pt x="124" y="364"/>
                </a:lnTo>
                <a:lnTo>
                  <a:pt x="98" y="364"/>
                </a:lnTo>
                <a:lnTo>
                  <a:pt x="78" y="370"/>
                </a:lnTo>
                <a:lnTo>
                  <a:pt x="67" y="370"/>
                </a:lnTo>
                <a:lnTo>
                  <a:pt x="62" y="370"/>
                </a:lnTo>
                <a:lnTo>
                  <a:pt x="62" y="364"/>
                </a:lnTo>
                <a:lnTo>
                  <a:pt x="57" y="359"/>
                </a:lnTo>
                <a:lnTo>
                  <a:pt x="47" y="353"/>
                </a:lnTo>
                <a:lnTo>
                  <a:pt x="42" y="347"/>
                </a:lnTo>
                <a:lnTo>
                  <a:pt x="26" y="342"/>
                </a:lnTo>
                <a:lnTo>
                  <a:pt x="26" y="336"/>
                </a:lnTo>
                <a:close/>
              </a:path>
            </a:pathLst>
          </a:custGeom>
          <a:solidFill>
            <a:srgbClr val="00B0F0">
              <a:alpha val="36862"/>
            </a:srgb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90873" tIns="45432" rIns="90873" bIns="45432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66" name="Freeform 27"/>
          <p:cNvSpPr>
            <a:spLocks/>
          </p:cNvSpPr>
          <p:nvPr/>
        </p:nvSpPr>
        <p:spPr bwMode="auto">
          <a:xfrm>
            <a:off x="2717800" y="3979863"/>
            <a:ext cx="592138" cy="1041400"/>
          </a:xfrm>
          <a:custGeom>
            <a:avLst/>
            <a:gdLst>
              <a:gd name="T0" fmla="*/ 2147483646 w 428"/>
              <a:gd name="T1" fmla="*/ 2147483646 h 724"/>
              <a:gd name="T2" fmla="*/ 2147483646 w 428"/>
              <a:gd name="T3" fmla="*/ 0 h 724"/>
              <a:gd name="T4" fmla="*/ 2147483646 w 428"/>
              <a:gd name="T5" fmla="*/ 2147483646 h 724"/>
              <a:gd name="T6" fmla="*/ 2147483646 w 428"/>
              <a:gd name="T7" fmla="*/ 2147483646 h 724"/>
              <a:gd name="T8" fmla="*/ 2147483646 w 428"/>
              <a:gd name="T9" fmla="*/ 2147483646 h 724"/>
              <a:gd name="T10" fmla="*/ 2147483646 w 428"/>
              <a:gd name="T11" fmla="*/ 2147483646 h 724"/>
              <a:gd name="T12" fmla="*/ 2147483646 w 428"/>
              <a:gd name="T13" fmla="*/ 2147483646 h 724"/>
              <a:gd name="T14" fmla="*/ 2147483646 w 428"/>
              <a:gd name="T15" fmla="*/ 2147483646 h 724"/>
              <a:gd name="T16" fmla="*/ 2147483646 w 428"/>
              <a:gd name="T17" fmla="*/ 2147483646 h 724"/>
              <a:gd name="T18" fmla="*/ 2147483646 w 428"/>
              <a:gd name="T19" fmla="*/ 2147483646 h 724"/>
              <a:gd name="T20" fmla="*/ 2147483646 w 428"/>
              <a:gd name="T21" fmla="*/ 2147483646 h 724"/>
              <a:gd name="T22" fmla="*/ 2147483646 w 428"/>
              <a:gd name="T23" fmla="*/ 2147483646 h 724"/>
              <a:gd name="T24" fmla="*/ 2147483646 w 428"/>
              <a:gd name="T25" fmla="*/ 2147483646 h 724"/>
              <a:gd name="T26" fmla="*/ 2147483646 w 428"/>
              <a:gd name="T27" fmla="*/ 2147483646 h 724"/>
              <a:gd name="T28" fmla="*/ 2147483646 w 428"/>
              <a:gd name="T29" fmla="*/ 2147483646 h 724"/>
              <a:gd name="T30" fmla="*/ 2147483646 w 428"/>
              <a:gd name="T31" fmla="*/ 2147483646 h 724"/>
              <a:gd name="T32" fmla="*/ 2147483646 w 428"/>
              <a:gd name="T33" fmla="*/ 2147483646 h 724"/>
              <a:gd name="T34" fmla="*/ 2147483646 w 428"/>
              <a:gd name="T35" fmla="*/ 2147483646 h 724"/>
              <a:gd name="T36" fmla="*/ 2147483646 w 428"/>
              <a:gd name="T37" fmla="*/ 2147483646 h 724"/>
              <a:gd name="T38" fmla="*/ 2147483646 w 428"/>
              <a:gd name="T39" fmla="*/ 2147483646 h 724"/>
              <a:gd name="T40" fmla="*/ 2147483646 w 428"/>
              <a:gd name="T41" fmla="*/ 2147483646 h 724"/>
              <a:gd name="T42" fmla="*/ 2147483646 w 428"/>
              <a:gd name="T43" fmla="*/ 2147483646 h 724"/>
              <a:gd name="T44" fmla="*/ 2147483646 w 428"/>
              <a:gd name="T45" fmla="*/ 2147483646 h 724"/>
              <a:gd name="T46" fmla="*/ 2147483646 w 428"/>
              <a:gd name="T47" fmla="*/ 2147483646 h 724"/>
              <a:gd name="T48" fmla="*/ 2147483646 w 428"/>
              <a:gd name="T49" fmla="*/ 2147483646 h 724"/>
              <a:gd name="T50" fmla="*/ 2147483646 w 428"/>
              <a:gd name="T51" fmla="*/ 2147483646 h 724"/>
              <a:gd name="T52" fmla="*/ 2147483646 w 428"/>
              <a:gd name="T53" fmla="*/ 2147483646 h 724"/>
              <a:gd name="T54" fmla="*/ 2147483646 w 428"/>
              <a:gd name="T55" fmla="*/ 2147483646 h 724"/>
              <a:gd name="T56" fmla="*/ 2147483646 w 428"/>
              <a:gd name="T57" fmla="*/ 2147483646 h 724"/>
              <a:gd name="T58" fmla="*/ 2147483646 w 428"/>
              <a:gd name="T59" fmla="*/ 2147483646 h 724"/>
              <a:gd name="T60" fmla="*/ 2147483646 w 428"/>
              <a:gd name="T61" fmla="*/ 2147483646 h 724"/>
              <a:gd name="T62" fmla="*/ 2147483646 w 428"/>
              <a:gd name="T63" fmla="*/ 2147483646 h 724"/>
              <a:gd name="T64" fmla="*/ 2147483646 w 428"/>
              <a:gd name="T65" fmla="*/ 2147483646 h 724"/>
              <a:gd name="T66" fmla="*/ 2147483646 w 428"/>
              <a:gd name="T67" fmla="*/ 2147483646 h 724"/>
              <a:gd name="T68" fmla="*/ 2147483646 w 428"/>
              <a:gd name="T69" fmla="*/ 2147483646 h 724"/>
              <a:gd name="T70" fmla="*/ 2147483646 w 428"/>
              <a:gd name="T71" fmla="*/ 2147483646 h 724"/>
              <a:gd name="T72" fmla="*/ 2147483646 w 428"/>
              <a:gd name="T73" fmla="*/ 2147483646 h 724"/>
              <a:gd name="T74" fmla="*/ 2147483646 w 428"/>
              <a:gd name="T75" fmla="*/ 2147483646 h 724"/>
              <a:gd name="T76" fmla="*/ 2147483646 w 428"/>
              <a:gd name="T77" fmla="*/ 2147483646 h 724"/>
              <a:gd name="T78" fmla="*/ 2147483646 w 428"/>
              <a:gd name="T79" fmla="*/ 2147483646 h 724"/>
              <a:gd name="T80" fmla="*/ 2147483646 w 428"/>
              <a:gd name="T81" fmla="*/ 2147483646 h 724"/>
              <a:gd name="T82" fmla="*/ 0 w 428"/>
              <a:gd name="T83" fmla="*/ 2147483646 h 724"/>
              <a:gd name="T84" fmla="*/ 2147483646 w 428"/>
              <a:gd name="T85" fmla="*/ 2147483646 h 724"/>
              <a:gd name="T86" fmla="*/ 2147483646 w 428"/>
              <a:gd name="T87" fmla="*/ 2147483646 h 724"/>
              <a:gd name="T88" fmla="*/ 2147483646 w 428"/>
              <a:gd name="T89" fmla="*/ 2147483646 h 724"/>
              <a:gd name="T90" fmla="*/ 2147483646 w 428"/>
              <a:gd name="T91" fmla="*/ 2147483646 h 724"/>
              <a:gd name="T92" fmla="*/ 2147483646 w 428"/>
              <a:gd name="T93" fmla="*/ 2147483646 h 724"/>
              <a:gd name="T94" fmla="*/ 2147483646 w 428"/>
              <a:gd name="T95" fmla="*/ 2147483646 h 724"/>
              <a:gd name="T96" fmla="*/ 2147483646 w 428"/>
              <a:gd name="T97" fmla="*/ 2147483646 h 724"/>
              <a:gd name="T98" fmla="*/ 2147483646 w 428"/>
              <a:gd name="T99" fmla="*/ 2147483646 h 724"/>
              <a:gd name="T100" fmla="*/ 2147483646 w 428"/>
              <a:gd name="T101" fmla="*/ 2147483646 h 724"/>
              <a:gd name="T102" fmla="*/ 2147483646 w 428"/>
              <a:gd name="T103" fmla="*/ 2147483646 h 724"/>
              <a:gd name="T104" fmla="*/ 2147483646 w 428"/>
              <a:gd name="T105" fmla="*/ 2147483646 h 724"/>
              <a:gd name="T106" fmla="*/ 2147483646 w 428"/>
              <a:gd name="T107" fmla="*/ 2147483646 h 724"/>
              <a:gd name="T108" fmla="*/ 2147483646 w 428"/>
              <a:gd name="T109" fmla="*/ 2147483646 h 724"/>
              <a:gd name="T110" fmla="*/ 2147483646 w 428"/>
              <a:gd name="T111" fmla="*/ 2147483646 h 724"/>
              <a:gd name="T112" fmla="*/ 2147483646 w 428"/>
              <a:gd name="T113" fmla="*/ 2147483646 h 724"/>
              <a:gd name="T114" fmla="*/ 2147483646 w 428"/>
              <a:gd name="T115" fmla="*/ 2147483646 h 724"/>
              <a:gd name="T116" fmla="*/ 2147483646 w 428"/>
              <a:gd name="T117" fmla="*/ 2147483646 h 724"/>
              <a:gd name="T118" fmla="*/ 2147483646 w 428"/>
              <a:gd name="T119" fmla="*/ 2147483646 h 724"/>
              <a:gd name="T120" fmla="*/ 2147483646 w 428"/>
              <a:gd name="T121" fmla="*/ 2147483646 h 72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428"/>
              <a:gd name="T184" fmla="*/ 0 h 724"/>
              <a:gd name="T185" fmla="*/ 428 w 428"/>
              <a:gd name="T186" fmla="*/ 724 h 724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428" h="724">
                <a:moveTo>
                  <a:pt x="185" y="12"/>
                </a:moveTo>
                <a:lnTo>
                  <a:pt x="185" y="17"/>
                </a:lnTo>
                <a:lnTo>
                  <a:pt x="196" y="17"/>
                </a:lnTo>
                <a:lnTo>
                  <a:pt x="206" y="17"/>
                </a:lnTo>
                <a:lnTo>
                  <a:pt x="242" y="34"/>
                </a:lnTo>
                <a:lnTo>
                  <a:pt x="273" y="40"/>
                </a:lnTo>
                <a:lnTo>
                  <a:pt x="278" y="34"/>
                </a:lnTo>
                <a:lnTo>
                  <a:pt x="278" y="23"/>
                </a:lnTo>
                <a:lnTo>
                  <a:pt x="283" y="17"/>
                </a:lnTo>
                <a:lnTo>
                  <a:pt x="288" y="0"/>
                </a:lnTo>
                <a:lnTo>
                  <a:pt x="325" y="17"/>
                </a:lnTo>
                <a:lnTo>
                  <a:pt x="325" y="23"/>
                </a:lnTo>
                <a:lnTo>
                  <a:pt x="345" y="29"/>
                </a:lnTo>
                <a:lnTo>
                  <a:pt x="345" y="34"/>
                </a:lnTo>
                <a:lnTo>
                  <a:pt x="345" y="40"/>
                </a:lnTo>
                <a:lnTo>
                  <a:pt x="350" y="40"/>
                </a:lnTo>
                <a:lnTo>
                  <a:pt x="355" y="40"/>
                </a:lnTo>
                <a:lnTo>
                  <a:pt x="350" y="57"/>
                </a:lnTo>
                <a:lnTo>
                  <a:pt x="355" y="57"/>
                </a:lnTo>
                <a:lnTo>
                  <a:pt x="361" y="63"/>
                </a:lnTo>
                <a:lnTo>
                  <a:pt x="366" y="63"/>
                </a:lnTo>
                <a:lnTo>
                  <a:pt x="371" y="63"/>
                </a:lnTo>
                <a:lnTo>
                  <a:pt x="371" y="69"/>
                </a:lnTo>
                <a:lnTo>
                  <a:pt x="392" y="97"/>
                </a:lnTo>
                <a:lnTo>
                  <a:pt x="402" y="108"/>
                </a:lnTo>
                <a:lnTo>
                  <a:pt x="407" y="126"/>
                </a:lnTo>
                <a:lnTo>
                  <a:pt x="397" y="137"/>
                </a:lnTo>
                <a:lnTo>
                  <a:pt x="397" y="143"/>
                </a:lnTo>
                <a:lnTo>
                  <a:pt x="376" y="154"/>
                </a:lnTo>
                <a:lnTo>
                  <a:pt x="366" y="143"/>
                </a:lnTo>
                <a:lnTo>
                  <a:pt x="340" y="154"/>
                </a:lnTo>
                <a:lnTo>
                  <a:pt x="340" y="160"/>
                </a:lnTo>
                <a:lnTo>
                  <a:pt x="355" y="165"/>
                </a:lnTo>
                <a:lnTo>
                  <a:pt x="350" y="171"/>
                </a:lnTo>
                <a:lnTo>
                  <a:pt x="350" y="177"/>
                </a:lnTo>
                <a:lnTo>
                  <a:pt x="350" y="188"/>
                </a:lnTo>
                <a:lnTo>
                  <a:pt x="345" y="194"/>
                </a:lnTo>
                <a:lnTo>
                  <a:pt x="355" y="200"/>
                </a:lnTo>
                <a:lnTo>
                  <a:pt x="350" y="205"/>
                </a:lnTo>
                <a:lnTo>
                  <a:pt x="355" y="217"/>
                </a:lnTo>
                <a:lnTo>
                  <a:pt x="361" y="222"/>
                </a:lnTo>
                <a:lnTo>
                  <a:pt x="376" y="239"/>
                </a:lnTo>
                <a:lnTo>
                  <a:pt x="376" y="245"/>
                </a:lnTo>
                <a:lnTo>
                  <a:pt x="381" y="245"/>
                </a:lnTo>
                <a:lnTo>
                  <a:pt x="386" y="251"/>
                </a:lnTo>
                <a:lnTo>
                  <a:pt x="381" y="257"/>
                </a:lnTo>
                <a:lnTo>
                  <a:pt x="386" y="257"/>
                </a:lnTo>
                <a:lnTo>
                  <a:pt x="386" y="262"/>
                </a:lnTo>
                <a:lnTo>
                  <a:pt x="386" y="268"/>
                </a:lnTo>
                <a:lnTo>
                  <a:pt x="386" y="274"/>
                </a:lnTo>
                <a:lnTo>
                  <a:pt x="386" y="279"/>
                </a:lnTo>
                <a:lnTo>
                  <a:pt x="376" y="279"/>
                </a:lnTo>
                <a:lnTo>
                  <a:pt x="361" y="268"/>
                </a:lnTo>
                <a:lnTo>
                  <a:pt x="350" y="279"/>
                </a:lnTo>
                <a:lnTo>
                  <a:pt x="361" y="291"/>
                </a:lnTo>
                <a:lnTo>
                  <a:pt x="345" y="302"/>
                </a:lnTo>
                <a:lnTo>
                  <a:pt x="340" y="353"/>
                </a:lnTo>
                <a:lnTo>
                  <a:pt x="340" y="376"/>
                </a:lnTo>
                <a:lnTo>
                  <a:pt x="330" y="376"/>
                </a:lnTo>
                <a:lnTo>
                  <a:pt x="325" y="376"/>
                </a:lnTo>
                <a:lnTo>
                  <a:pt x="319" y="382"/>
                </a:lnTo>
                <a:lnTo>
                  <a:pt x="319" y="422"/>
                </a:lnTo>
                <a:lnTo>
                  <a:pt x="325" y="422"/>
                </a:lnTo>
                <a:lnTo>
                  <a:pt x="325" y="439"/>
                </a:lnTo>
                <a:lnTo>
                  <a:pt x="330" y="439"/>
                </a:lnTo>
                <a:lnTo>
                  <a:pt x="366" y="445"/>
                </a:lnTo>
                <a:lnTo>
                  <a:pt x="366" y="456"/>
                </a:lnTo>
                <a:lnTo>
                  <a:pt x="412" y="473"/>
                </a:lnTo>
                <a:lnTo>
                  <a:pt x="407" y="490"/>
                </a:lnTo>
                <a:lnTo>
                  <a:pt x="402" y="490"/>
                </a:lnTo>
                <a:lnTo>
                  <a:pt x="392" y="490"/>
                </a:lnTo>
                <a:lnTo>
                  <a:pt x="386" y="501"/>
                </a:lnTo>
                <a:lnTo>
                  <a:pt x="381" y="507"/>
                </a:lnTo>
                <a:lnTo>
                  <a:pt x="386" y="513"/>
                </a:lnTo>
                <a:lnTo>
                  <a:pt x="392" y="530"/>
                </a:lnTo>
                <a:lnTo>
                  <a:pt x="392" y="536"/>
                </a:lnTo>
                <a:lnTo>
                  <a:pt x="397" y="553"/>
                </a:lnTo>
                <a:lnTo>
                  <a:pt x="407" y="564"/>
                </a:lnTo>
                <a:lnTo>
                  <a:pt x="417" y="570"/>
                </a:lnTo>
                <a:lnTo>
                  <a:pt x="428" y="576"/>
                </a:lnTo>
                <a:lnTo>
                  <a:pt x="428" y="581"/>
                </a:lnTo>
                <a:lnTo>
                  <a:pt x="407" y="593"/>
                </a:lnTo>
                <a:lnTo>
                  <a:pt x="412" y="604"/>
                </a:lnTo>
                <a:lnTo>
                  <a:pt x="407" y="610"/>
                </a:lnTo>
                <a:lnTo>
                  <a:pt x="402" y="615"/>
                </a:lnTo>
                <a:lnTo>
                  <a:pt x="397" y="621"/>
                </a:lnTo>
                <a:lnTo>
                  <a:pt x="392" y="627"/>
                </a:lnTo>
                <a:lnTo>
                  <a:pt x="386" y="627"/>
                </a:lnTo>
                <a:lnTo>
                  <a:pt x="381" y="627"/>
                </a:lnTo>
                <a:lnTo>
                  <a:pt x="376" y="627"/>
                </a:lnTo>
                <a:lnTo>
                  <a:pt x="371" y="627"/>
                </a:lnTo>
                <a:lnTo>
                  <a:pt x="366" y="627"/>
                </a:lnTo>
                <a:lnTo>
                  <a:pt x="361" y="633"/>
                </a:lnTo>
                <a:lnTo>
                  <a:pt x="361" y="638"/>
                </a:lnTo>
                <a:lnTo>
                  <a:pt x="361" y="644"/>
                </a:lnTo>
                <a:lnTo>
                  <a:pt x="355" y="644"/>
                </a:lnTo>
                <a:lnTo>
                  <a:pt x="355" y="638"/>
                </a:lnTo>
                <a:lnTo>
                  <a:pt x="350" y="633"/>
                </a:lnTo>
                <a:lnTo>
                  <a:pt x="350" y="638"/>
                </a:lnTo>
                <a:lnTo>
                  <a:pt x="345" y="638"/>
                </a:lnTo>
                <a:lnTo>
                  <a:pt x="340" y="638"/>
                </a:lnTo>
                <a:lnTo>
                  <a:pt x="335" y="638"/>
                </a:lnTo>
                <a:lnTo>
                  <a:pt x="330" y="638"/>
                </a:lnTo>
                <a:lnTo>
                  <a:pt x="330" y="644"/>
                </a:lnTo>
                <a:lnTo>
                  <a:pt x="325" y="644"/>
                </a:lnTo>
                <a:lnTo>
                  <a:pt x="319" y="644"/>
                </a:lnTo>
                <a:lnTo>
                  <a:pt x="314" y="644"/>
                </a:lnTo>
                <a:lnTo>
                  <a:pt x="309" y="650"/>
                </a:lnTo>
                <a:lnTo>
                  <a:pt x="304" y="655"/>
                </a:lnTo>
                <a:lnTo>
                  <a:pt x="299" y="655"/>
                </a:lnTo>
                <a:lnTo>
                  <a:pt x="294" y="655"/>
                </a:lnTo>
                <a:lnTo>
                  <a:pt x="288" y="655"/>
                </a:lnTo>
                <a:lnTo>
                  <a:pt x="288" y="661"/>
                </a:lnTo>
                <a:lnTo>
                  <a:pt x="283" y="661"/>
                </a:lnTo>
                <a:lnTo>
                  <a:pt x="288" y="661"/>
                </a:lnTo>
                <a:lnTo>
                  <a:pt x="288" y="667"/>
                </a:lnTo>
                <a:lnTo>
                  <a:pt x="294" y="667"/>
                </a:lnTo>
                <a:lnTo>
                  <a:pt x="299" y="667"/>
                </a:lnTo>
                <a:lnTo>
                  <a:pt x="299" y="672"/>
                </a:lnTo>
                <a:lnTo>
                  <a:pt x="299" y="678"/>
                </a:lnTo>
                <a:lnTo>
                  <a:pt x="294" y="678"/>
                </a:lnTo>
                <a:lnTo>
                  <a:pt x="288" y="678"/>
                </a:lnTo>
                <a:lnTo>
                  <a:pt x="283" y="678"/>
                </a:lnTo>
                <a:lnTo>
                  <a:pt x="278" y="678"/>
                </a:lnTo>
                <a:lnTo>
                  <a:pt x="278" y="672"/>
                </a:lnTo>
                <a:lnTo>
                  <a:pt x="273" y="672"/>
                </a:lnTo>
                <a:lnTo>
                  <a:pt x="273" y="667"/>
                </a:lnTo>
                <a:lnTo>
                  <a:pt x="268" y="667"/>
                </a:lnTo>
                <a:lnTo>
                  <a:pt x="268" y="672"/>
                </a:lnTo>
                <a:lnTo>
                  <a:pt x="268" y="678"/>
                </a:lnTo>
                <a:lnTo>
                  <a:pt x="263" y="684"/>
                </a:lnTo>
                <a:lnTo>
                  <a:pt x="258" y="695"/>
                </a:lnTo>
                <a:lnTo>
                  <a:pt x="258" y="701"/>
                </a:lnTo>
                <a:lnTo>
                  <a:pt x="252" y="695"/>
                </a:lnTo>
                <a:lnTo>
                  <a:pt x="247" y="695"/>
                </a:lnTo>
                <a:lnTo>
                  <a:pt x="242" y="701"/>
                </a:lnTo>
                <a:lnTo>
                  <a:pt x="237" y="707"/>
                </a:lnTo>
                <a:lnTo>
                  <a:pt x="232" y="712"/>
                </a:lnTo>
                <a:lnTo>
                  <a:pt x="227" y="712"/>
                </a:lnTo>
                <a:lnTo>
                  <a:pt x="227" y="707"/>
                </a:lnTo>
                <a:lnTo>
                  <a:pt x="227" y="701"/>
                </a:lnTo>
                <a:lnTo>
                  <a:pt x="227" y="695"/>
                </a:lnTo>
                <a:lnTo>
                  <a:pt x="227" y="689"/>
                </a:lnTo>
                <a:lnTo>
                  <a:pt x="227" y="684"/>
                </a:lnTo>
                <a:lnTo>
                  <a:pt x="221" y="684"/>
                </a:lnTo>
                <a:lnTo>
                  <a:pt x="216" y="678"/>
                </a:lnTo>
                <a:lnTo>
                  <a:pt x="206" y="672"/>
                </a:lnTo>
                <a:lnTo>
                  <a:pt x="206" y="667"/>
                </a:lnTo>
                <a:lnTo>
                  <a:pt x="201" y="667"/>
                </a:lnTo>
                <a:lnTo>
                  <a:pt x="196" y="667"/>
                </a:lnTo>
                <a:lnTo>
                  <a:pt x="196" y="672"/>
                </a:lnTo>
                <a:lnTo>
                  <a:pt x="196" y="678"/>
                </a:lnTo>
                <a:lnTo>
                  <a:pt x="196" y="684"/>
                </a:lnTo>
                <a:lnTo>
                  <a:pt x="191" y="684"/>
                </a:lnTo>
                <a:lnTo>
                  <a:pt x="185" y="684"/>
                </a:lnTo>
                <a:lnTo>
                  <a:pt x="180" y="684"/>
                </a:lnTo>
                <a:lnTo>
                  <a:pt x="180" y="689"/>
                </a:lnTo>
                <a:lnTo>
                  <a:pt x="180" y="695"/>
                </a:lnTo>
                <a:lnTo>
                  <a:pt x="180" y="701"/>
                </a:lnTo>
                <a:lnTo>
                  <a:pt x="175" y="701"/>
                </a:lnTo>
                <a:lnTo>
                  <a:pt x="175" y="695"/>
                </a:lnTo>
                <a:lnTo>
                  <a:pt x="170" y="695"/>
                </a:lnTo>
                <a:lnTo>
                  <a:pt x="170" y="689"/>
                </a:lnTo>
                <a:lnTo>
                  <a:pt x="170" y="684"/>
                </a:lnTo>
                <a:lnTo>
                  <a:pt x="165" y="678"/>
                </a:lnTo>
                <a:lnTo>
                  <a:pt x="160" y="678"/>
                </a:lnTo>
                <a:lnTo>
                  <a:pt x="160" y="684"/>
                </a:lnTo>
                <a:lnTo>
                  <a:pt x="165" y="689"/>
                </a:lnTo>
                <a:lnTo>
                  <a:pt x="160" y="695"/>
                </a:lnTo>
                <a:lnTo>
                  <a:pt x="154" y="695"/>
                </a:lnTo>
                <a:lnTo>
                  <a:pt x="149" y="695"/>
                </a:lnTo>
                <a:lnTo>
                  <a:pt x="144" y="695"/>
                </a:lnTo>
                <a:lnTo>
                  <a:pt x="139" y="695"/>
                </a:lnTo>
                <a:lnTo>
                  <a:pt x="134" y="695"/>
                </a:lnTo>
                <a:lnTo>
                  <a:pt x="129" y="695"/>
                </a:lnTo>
                <a:lnTo>
                  <a:pt x="123" y="695"/>
                </a:lnTo>
                <a:lnTo>
                  <a:pt x="118" y="701"/>
                </a:lnTo>
                <a:lnTo>
                  <a:pt x="113" y="701"/>
                </a:lnTo>
                <a:lnTo>
                  <a:pt x="103" y="701"/>
                </a:lnTo>
                <a:lnTo>
                  <a:pt x="103" y="707"/>
                </a:lnTo>
                <a:lnTo>
                  <a:pt x="103" y="718"/>
                </a:lnTo>
                <a:lnTo>
                  <a:pt x="98" y="718"/>
                </a:lnTo>
                <a:lnTo>
                  <a:pt x="98" y="724"/>
                </a:lnTo>
                <a:lnTo>
                  <a:pt x="98" y="718"/>
                </a:lnTo>
                <a:lnTo>
                  <a:pt x="98" y="712"/>
                </a:lnTo>
                <a:lnTo>
                  <a:pt x="98" y="707"/>
                </a:lnTo>
                <a:lnTo>
                  <a:pt x="93" y="701"/>
                </a:lnTo>
                <a:lnTo>
                  <a:pt x="93" y="707"/>
                </a:lnTo>
                <a:lnTo>
                  <a:pt x="87" y="707"/>
                </a:lnTo>
                <a:lnTo>
                  <a:pt x="82" y="707"/>
                </a:lnTo>
                <a:lnTo>
                  <a:pt x="77" y="707"/>
                </a:lnTo>
                <a:lnTo>
                  <a:pt x="72" y="707"/>
                </a:lnTo>
                <a:lnTo>
                  <a:pt x="67" y="707"/>
                </a:lnTo>
                <a:lnTo>
                  <a:pt x="67" y="712"/>
                </a:lnTo>
                <a:lnTo>
                  <a:pt x="62" y="712"/>
                </a:lnTo>
                <a:lnTo>
                  <a:pt x="56" y="712"/>
                </a:lnTo>
                <a:lnTo>
                  <a:pt x="51" y="712"/>
                </a:lnTo>
                <a:lnTo>
                  <a:pt x="46" y="707"/>
                </a:lnTo>
                <a:lnTo>
                  <a:pt x="41" y="701"/>
                </a:lnTo>
                <a:lnTo>
                  <a:pt x="36" y="695"/>
                </a:lnTo>
                <a:lnTo>
                  <a:pt x="36" y="689"/>
                </a:lnTo>
                <a:lnTo>
                  <a:pt x="36" y="684"/>
                </a:lnTo>
                <a:lnTo>
                  <a:pt x="36" y="678"/>
                </a:lnTo>
                <a:lnTo>
                  <a:pt x="31" y="672"/>
                </a:lnTo>
                <a:lnTo>
                  <a:pt x="36" y="672"/>
                </a:lnTo>
                <a:lnTo>
                  <a:pt x="36" y="667"/>
                </a:lnTo>
                <a:lnTo>
                  <a:pt x="36" y="661"/>
                </a:lnTo>
                <a:lnTo>
                  <a:pt x="26" y="650"/>
                </a:lnTo>
                <a:lnTo>
                  <a:pt x="15" y="655"/>
                </a:lnTo>
                <a:lnTo>
                  <a:pt x="0" y="633"/>
                </a:lnTo>
                <a:lnTo>
                  <a:pt x="5" y="627"/>
                </a:lnTo>
                <a:lnTo>
                  <a:pt x="10" y="627"/>
                </a:lnTo>
                <a:lnTo>
                  <a:pt x="20" y="615"/>
                </a:lnTo>
                <a:lnTo>
                  <a:pt x="15" y="610"/>
                </a:lnTo>
                <a:lnTo>
                  <a:pt x="20" y="610"/>
                </a:lnTo>
                <a:lnTo>
                  <a:pt x="26" y="604"/>
                </a:lnTo>
                <a:lnTo>
                  <a:pt x="36" y="593"/>
                </a:lnTo>
                <a:lnTo>
                  <a:pt x="51" y="576"/>
                </a:lnTo>
                <a:lnTo>
                  <a:pt x="41" y="576"/>
                </a:lnTo>
                <a:lnTo>
                  <a:pt x="36" y="570"/>
                </a:lnTo>
                <a:lnTo>
                  <a:pt x="31" y="570"/>
                </a:lnTo>
                <a:lnTo>
                  <a:pt x="31" y="558"/>
                </a:lnTo>
                <a:lnTo>
                  <a:pt x="31" y="547"/>
                </a:lnTo>
                <a:lnTo>
                  <a:pt x="36" y="547"/>
                </a:lnTo>
                <a:lnTo>
                  <a:pt x="41" y="547"/>
                </a:lnTo>
                <a:lnTo>
                  <a:pt x="41" y="536"/>
                </a:lnTo>
                <a:lnTo>
                  <a:pt x="51" y="536"/>
                </a:lnTo>
                <a:lnTo>
                  <a:pt x="51" y="524"/>
                </a:lnTo>
                <a:lnTo>
                  <a:pt x="62" y="524"/>
                </a:lnTo>
                <a:lnTo>
                  <a:pt x="62" y="501"/>
                </a:lnTo>
                <a:lnTo>
                  <a:pt x="67" y="501"/>
                </a:lnTo>
                <a:lnTo>
                  <a:pt x="67" y="490"/>
                </a:lnTo>
                <a:lnTo>
                  <a:pt x="67" y="484"/>
                </a:lnTo>
                <a:lnTo>
                  <a:pt x="62" y="479"/>
                </a:lnTo>
                <a:lnTo>
                  <a:pt x="56" y="479"/>
                </a:lnTo>
                <a:lnTo>
                  <a:pt x="51" y="479"/>
                </a:lnTo>
                <a:lnTo>
                  <a:pt x="46" y="479"/>
                </a:lnTo>
                <a:lnTo>
                  <a:pt x="41" y="479"/>
                </a:lnTo>
                <a:lnTo>
                  <a:pt x="41" y="473"/>
                </a:lnTo>
                <a:lnTo>
                  <a:pt x="46" y="467"/>
                </a:lnTo>
                <a:lnTo>
                  <a:pt x="46" y="462"/>
                </a:lnTo>
                <a:lnTo>
                  <a:pt x="46" y="456"/>
                </a:lnTo>
                <a:lnTo>
                  <a:pt x="41" y="450"/>
                </a:lnTo>
                <a:lnTo>
                  <a:pt x="46" y="433"/>
                </a:lnTo>
                <a:lnTo>
                  <a:pt x="51" y="439"/>
                </a:lnTo>
                <a:lnTo>
                  <a:pt x="51" y="427"/>
                </a:lnTo>
                <a:lnTo>
                  <a:pt x="62" y="416"/>
                </a:lnTo>
                <a:lnTo>
                  <a:pt x="67" y="410"/>
                </a:lnTo>
                <a:lnTo>
                  <a:pt x="72" y="410"/>
                </a:lnTo>
                <a:lnTo>
                  <a:pt x="72" y="405"/>
                </a:lnTo>
                <a:lnTo>
                  <a:pt x="67" y="405"/>
                </a:lnTo>
                <a:lnTo>
                  <a:pt x="62" y="405"/>
                </a:lnTo>
                <a:lnTo>
                  <a:pt x="62" y="376"/>
                </a:lnTo>
                <a:lnTo>
                  <a:pt x="72" y="376"/>
                </a:lnTo>
                <a:lnTo>
                  <a:pt x="82" y="359"/>
                </a:lnTo>
                <a:lnTo>
                  <a:pt x="82" y="353"/>
                </a:lnTo>
                <a:lnTo>
                  <a:pt x="82" y="348"/>
                </a:lnTo>
                <a:lnTo>
                  <a:pt x="87" y="331"/>
                </a:lnTo>
                <a:lnTo>
                  <a:pt x="87" y="325"/>
                </a:lnTo>
                <a:lnTo>
                  <a:pt x="82" y="319"/>
                </a:lnTo>
                <a:lnTo>
                  <a:pt x="82" y="313"/>
                </a:lnTo>
                <a:lnTo>
                  <a:pt x="82" y="308"/>
                </a:lnTo>
                <a:lnTo>
                  <a:pt x="82" y="285"/>
                </a:lnTo>
                <a:lnTo>
                  <a:pt x="77" y="251"/>
                </a:lnTo>
                <a:lnTo>
                  <a:pt x="82" y="251"/>
                </a:lnTo>
                <a:lnTo>
                  <a:pt x="87" y="245"/>
                </a:lnTo>
                <a:lnTo>
                  <a:pt x="98" y="228"/>
                </a:lnTo>
                <a:lnTo>
                  <a:pt x="129" y="257"/>
                </a:lnTo>
                <a:lnTo>
                  <a:pt x="154" y="228"/>
                </a:lnTo>
                <a:lnTo>
                  <a:pt x="160" y="234"/>
                </a:lnTo>
                <a:lnTo>
                  <a:pt x="160" y="228"/>
                </a:lnTo>
                <a:lnTo>
                  <a:pt x="165" y="228"/>
                </a:lnTo>
                <a:lnTo>
                  <a:pt x="165" y="222"/>
                </a:lnTo>
                <a:lnTo>
                  <a:pt x="170" y="217"/>
                </a:lnTo>
                <a:lnTo>
                  <a:pt x="170" y="211"/>
                </a:lnTo>
                <a:lnTo>
                  <a:pt x="165" y="211"/>
                </a:lnTo>
                <a:lnTo>
                  <a:pt x="160" y="211"/>
                </a:lnTo>
                <a:lnTo>
                  <a:pt x="154" y="205"/>
                </a:lnTo>
                <a:lnTo>
                  <a:pt x="149" y="222"/>
                </a:lnTo>
                <a:lnTo>
                  <a:pt x="134" y="217"/>
                </a:lnTo>
                <a:lnTo>
                  <a:pt x="134" y="200"/>
                </a:lnTo>
                <a:lnTo>
                  <a:pt x="139" y="200"/>
                </a:lnTo>
                <a:lnTo>
                  <a:pt x="144" y="182"/>
                </a:lnTo>
                <a:lnTo>
                  <a:pt x="149" y="171"/>
                </a:lnTo>
                <a:lnTo>
                  <a:pt x="144" y="171"/>
                </a:lnTo>
                <a:lnTo>
                  <a:pt x="149" y="165"/>
                </a:lnTo>
                <a:lnTo>
                  <a:pt x="149" y="154"/>
                </a:lnTo>
                <a:lnTo>
                  <a:pt x="154" y="148"/>
                </a:lnTo>
                <a:lnTo>
                  <a:pt x="154" y="143"/>
                </a:lnTo>
                <a:lnTo>
                  <a:pt x="144" y="137"/>
                </a:lnTo>
                <a:lnTo>
                  <a:pt x="144" y="131"/>
                </a:lnTo>
                <a:lnTo>
                  <a:pt x="154" y="108"/>
                </a:lnTo>
                <a:lnTo>
                  <a:pt x="165" y="103"/>
                </a:lnTo>
                <a:lnTo>
                  <a:pt x="170" y="69"/>
                </a:lnTo>
                <a:lnTo>
                  <a:pt x="170" y="63"/>
                </a:lnTo>
                <a:lnTo>
                  <a:pt x="165" y="63"/>
                </a:lnTo>
                <a:lnTo>
                  <a:pt x="160" y="57"/>
                </a:lnTo>
                <a:lnTo>
                  <a:pt x="154" y="57"/>
                </a:lnTo>
                <a:lnTo>
                  <a:pt x="149" y="57"/>
                </a:lnTo>
                <a:lnTo>
                  <a:pt x="149" y="46"/>
                </a:lnTo>
                <a:lnTo>
                  <a:pt x="165" y="17"/>
                </a:lnTo>
                <a:lnTo>
                  <a:pt x="175" y="23"/>
                </a:lnTo>
                <a:lnTo>
                  <a:pt x="180" y="23"/>
                </a:lnTo>
                <a:lnTo>
                  <a:pt x="185" y="17"/>
                </a:lnTo>
                <a:lnTo>
                  <a:pt x="185" y="12"/>
                </a:lnTo>
                <a:close/>
              </a:path>
            </a:pathLst>
          </a:custGeom>
          <a:solidFill>
            <a:srgbClr val="00B0F0">
              <a:alpha val="36862"/>
            </a:srgb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90873" tIns="45432" rIns="90873" bIns="45432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67" name="Freeform 28"/>
          <p:cNvSpPr>
            <a:spLocks/>
          </p:cNvSpPr>
          <p:nvPr/>
        </p:nvSpPr>
        <p:spPr bwMode="auto">
          <a:xfrm>
            <a:off x="2646363" y="3121025"/>
            <a:ext cx="855662" cy="1014413"/>
          </a:xfrm>
          <a:custGeom>
            <a:avLst/>
            <a:gdLst>
              <a:gd name="T0" fmla="*/ 2147483646 w 619"/>
              <a:gd name="T1" fmla="*/ 2147483646 h 706"/>
              <a:gd name="T2" fmla="*/ 2147483646 w 619"/>
              <a:gd name="T3" fmla="*/ 2147483646 h 706"/>
              <a:gd name="T4" fmla="*/ 2147483646 w 619"/>
              <a:gd name="T5" fmla="*/ 2147483646 h 706"/>
              <a:gd name="T6" fmla="*/ 2147483646 w 619"/>
              <a:gd name="T7" fmla="*/ 2147483646 h 706"/>
              <a:gd name="T8" fmla="*/ 2147483646 w 619"/>
              <a:gd name="T9" fmla="*/ 2147483646 h 706"/>
              <a:gd name="T10" fmla="*/ 2147483646 w 619"/>
              <a:gd name="T11" fmla="*/ 2147483646 h 706"/>
              <a:gd name="T12" fmla="*/ 2147483646 w 619"/>
              <a:gd name="T13" fmla="*/ 2147483646 h 706"/>
              <a:gd name="T14" fmla="*/ 2147483646 w 619"/>
              <a:gd name="T15" fmla="*/ 2147483646 h 706"/>
              <a:gd name="T16" fmla="*/ 2147483646 w 619"/>
              <a:gd name="T17" fmla="*/ 2147483646 h 706"/>
              <a:gd name="T18" fmla="*/ 2147483646 w 619"/>
              <a:gd name="T19" fmla="*/ 2147483646 h 706"/>
              <a:gd name="T20" fmla="*/ 2147483646 w 619"/>
              <a:gd name="T21" fmla="*/ 2147483646 h 706"/>
              <a:gd name="T22" fmla="*/ 2147483646 w 619"/>
              <a:gd name="T23" fmla="*/ 2147483646 h 706"/>
              <a:gd name="T24" fmla="*/ 2147483646 w 619"/>
              <a:gd name="T25" fmla="*/ 2147483646 h 706"/>
              <a:gd name="T26" fmla="*/ 2147483646 w 619"/>
              <a:gd name="T27" fmla="*/ 2147483646 h 706"/>
              <a:gd name="T28" fmla="*/ 2147483646 w 619"/>
              <a:gd name="T29" fmla="*/ 2147483646 h 706"/>
              <a:gd name="T30" fmla="*/ 2147483646 w 619"/>
              <a:gd name="T31" fmla="*/ 2147483646 h 706"/>
              <a:gd name="T32" fmla="*/ 2147483646 w 619"/>
              <a:gd name="T33" fmla="*/ 2147483646 h 706"/>
              <a:gd name="T34" fmla="*/ 2147483646 w 619"/>
              <a:gd name="T35" fmla="*/ 2147483646 h 706"/>
              <a:gd name="T36" fmla="*/ 2147483646 w 619"/>
              <a:gd name="T37" fmla="*/ 2147483646 h 706"/>
              <a:gd name="T38" fmla="*/ 2147483646 w 619"/>
              <a:gd name="T39" fmla="*/ 2147483646 h 706"/>
              <a:gd name="T40" fmla="*/ 2147483646 w 619"/>
              <a:gd name="T41" fmla="*/ 2147483646 h 706"/>
              <a:gd name="T42" fmla="*/ 2147483646 w 619"/>
              <a:gd name="T43" fmla="*/ 2147483646 h 706"/>
              <a:gd name="T44" fmla="*/ 2147483646 w 619"/>
              <a:gd name="T45" fmla="*/ 2147483646 h 706"/>
              <a:gd name="T46" fmla="*/ 2147483646 w 619"/>
              <a:gd name="T47" fmla="*/ 2147483646 h 706"/>
              <a:gd name="T48" fmla="*/ 2147483646 w 619"/>
              <a:gd name="T49" fmla="*/ 2147483646 h 706"/>
              <a:gd name="T50" fmla="*/ 2147483646 w 619"/>
              <a:gd name="T51" fmla="*/ 2147483646 h 706"/>
              <a:gd name="T52" fmla="*/ 2147483646 w 619"/>
              <a:gd name="T53" fmla="*/ 2147483646 h 706"/>
              <a:gd name="T54" fmla="*/ 2147483646 w 619"/>
              <a:gd name="T55" fmla="*/ 2147483646 h 706"/>
              <a:gd name="T56" fmla="*/ 2147483646 w 619"/>
              <a:gd name="T57" fmla="*/ 2147483646 h 706"/>
              <a:gd name="T58" fmla="*/ 2147483646 w 619"/>
              <a:gd name="T59" fmla="*/ 2147483646 h 706"/>
              <a:gd name="T60" fmla="*/ 2147483646 w 619"/>
              <a:gd name="T61" fmla="*/ 2147483646 h 706"/>
              <a:gd name="T62" fmla="*/ 2147483646 w 619"/>
              <a:gd name="T63" fmla="*/ 2147483646 h 706"/>
              <a:gd name="T64" fmla="*/ 2147483646 w 619"/>
              <a:gd name="T65" fmla="*/ 2147483646 h 706"/>
              <a:gd name="T66" fmla="*/ 2147483646 w 619"/>
              <a:gd name="T67" fmla="*/ 2147483646 h 706"/>
              <a:gd name="T68" fmla="*/ 2147483646 w 619"/>
              <a:gd name="T69" fmla="*/ 2147483646 h 706"/>
              <a:gd name="T70" fmla="*/ 2147483646 w 619"/>
              <a:gd name="T71" fmla="*/ 2147483646 h 706"/>
              <a:gd name="T72" fmla="*/ 2147483646 w 619"/>
              <a:gd name="T73" fmla="*/ 2147483646 h 706"/>
              <a:gd name="T74" fmla="*/ 2147483646 w 619"/>
              <a:gd name="T75" fmla="*/ 2147483646 h 706"/>
              <a:gd name="T76" fmla="*/ 2147483646 w 619"/>
              <a:gd name="T77" fmla="*/ 2147483646 h 706"/>
              <a:gd name="T78" fmla="*/ 2147483646 w 619"/>
              <a:gd name="T79" fmla="*/ 2147483646 h 706"/>
              <a:gd name="T80" fmla="*/ 2147483646 w 619"/>
              <a:gd name="T81" fmla="*/ 2147483646 h 706"/>
              <a:gd name="T82" fmla="*/ 2147483646 w 619"/>
              <a:gd name="T83" fmla="*/ 2147483646 h 706"/>
              <a:gd name="T84" fmla="*/ 2147483646 w 619"/>
              <a:gd name="T85" fmla="*/ 2147483646 h 706"/>
              <a:gd name="T86" fmla="*/ 2147483646 w 619"/>
              <a:gd name="T87" fmla="*/ 2147483646 h 706"/>
              <a:gd name="T88" fmla="*/ 2147483646 w 619"/>
              <a:gd name="T89" fmla="*/ 2147483646 h 706"/>
              <a:gd name="T90" fmla="*/ 2147483646 w 619"/>
              <a:gd name="T91" fmla="*/ 2147483646 h 706"/>
              <a:gd name="T92" fmla="*/ 2147483646 w 619"/>
              <a:gd name="T93" fmla="*/ 2147483646 h 706"/>
              <a:gd name="T94" fmla="*/ 2147483646 w 619"/>
              <a:gd name="T95" fmla="*/ 2147483646 h 706"/>
              <a:gd name="T96" fmla="*/ 2147483646 w 619"/>
              <a:gd name="T97" fmla="*/ 2147483646 h 706"/>
              <a:gd name="T98" fmla="*/ 2147483646 w 619"/>
              <a:gd name="T99" fmla="*/ 2147483646 h 706"/>
              <a:gd name="T100" fmla="*/ 2147483646 w 619"/>
              <a:gd name="T101" fmla="*/ 2147483646 h 706"/>
              <a:gd name="T102" fmla="*/ 2147483646 w 619"/>
              <a:gd name="T103" fmla="*/ 2147483646 h 706"/>
              <a:gd name="T104" fmla="*/ 0 w 619"/>
              <a:gd name="T105" fmla="*/ 2147483646 h 706"/>
              <a:gd name="T106" fmla="*/ 2147483646 w 619"/>
              <a:gd name="T107" fmla="*/ 2147483646 h 706"/>
              <a:gd name="T108" fmla="*/ 2147483646 w 619"/>
              <a:gd name="T109" fmla="*/ 2147483646 h 706"/>
              <a:gd name="T110" fmla="*/ 2147483646 w 619"/>
              <a:gd name="T111" fmla="*/ 2147483646 h 706"/>
              <a:gd name="T112" fmla="*/ 2147483646 w 619"/>
              <a:gd name="T113" fmla="*/ 2147483646 h 706"/>
              <a:gd name="T114" fmla="*/ 2147483646 w 619"/>
              <a:gd name="T115" fmla="*/ 2147483646 h 706"/>
              <a:gd name="T116" fmla="*/ 2147483646 w 619"/>
              <a:gd name="T117" fmla="*/ 2147483646 h 706"/>
              <a:gd name="T118" fmla="*/ 2147483646 w 619"/>
              <a:gd name="T119" fmla="*/ 2147483646 h 706"/>
              <a:gd name="T120" fmla="*/ 2147483646 w 619"/>
              <a:gd name="T121" fmla="*/ 2147483646 h 706"/>
              <a:gd name="T122" fmla="*/ 2147483646 w 619"/>
              <a:gd name="T123" fmla="*/ 0 h 706"/>
              <a:gd name="T124" fmla="*/ 2147483646 w 619"/>
              <a:gd name="T125" fmla="*/ 2147483646 h 70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619"/>
              <a:gd name="T190" fmla="*/ 0 h 706"/>
              <a:gd name="T191" fmla="*/ 619 w 619"/>
              <a:gd name="T192" fmla="*/ 706 h 70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619" h="706">
                <a:moveTo>
                  <a:pt x="237" y="11"/>
                </a:moveTo>
                <a:lnTo>
                  <a:pt x="232" y="23"/>
                </a:lnTo>
                <a:lnTo>
                  <a:pt x="263" y="51"/>
                </a:lnTo>
                <a:lnTo>
                  <a:pt x="268" y="57"/>
                </a:lnTo>
                <a:lnTo>
                  <a:pt x="279" y="68"/>
                </a:lnTo>
                <a:lnTo>
                  <a:pt x="289" y="80"/>
                </a:lnTo>
                <a:lnTo>
                  <a:pt x="299" y="91"/>
                </a:lnTo>
                <a:lnTo>
                  <a:pt x="299" y="97"/>
                </a:lnTo>
                <a:lnTo>
                  <a:pt x="294" y="120"/>
                </a:lnTo>
                <a:lnTo>
                  <a:pt x="304" y="125"/>
                </a:lnTo>
                <a:lnTo>
                  <a:pt x="315" y="137"/>
                </a:lnTo>
                <a:lnTo>
                  <a:pt x="315" y="142"/>
                </a:lnTo>
                <a:lnTo>
                  <a:pt x="320" y="148"/>
                </a:lnTo>
                <a:lnTo>
                  <a:pt x="320" y="154"/>
                </a:lnTo>
                <a:lnTo>
                  <a:pt x="335" y="154"/>
                </a:lnTo>
                <a:lnTo>
                  <a:pt x="340" y="165"/>
                </a:lnTo>
                <a:lnTo>
                  <a:pt x="366" y="177"/>
                </a:lnTo>
                <a:lnTo>
                  <a:pt x="377" y="182"/>
                </a:lnTo>
                <a:lnTo>
                  <a:pt x="371" y="188"/>
                </a:lnTo>
                <a:lnTo>
                  <a:pt x="371" y="194"/>
                </a:lnTo>
                <a:lnTo>
                  <a:pt x="351" y="188"/>
                </a:lnTo>
                <a:lnTo>
                  <a:pt x="346" y="211"/>
                </a:lnTo>
                <a:lnTo>
                  <a:pt x="371" y="222"/>
                </a:lnTo>
                <a:lnTo>
                  <a:pt x="377" y="211"/>
                </a:lnTo>
                <a:lnTo>
                  <a:pt x="397" y="217"/>
                </a:lnTo>
                <a:lnTo>
                  <a:pt x="454" y="234"/>
                </a:lnTo>
                <a:lnTo>
                  <a:pt x="449" y="245"/>
                </a:lnTo>
                <a:lnTo>
                  <a:pt x="459" y="251"/>
                </a:lnTo>
                <a:lnTo>
                  <a:pt x="485" y="262"/>
                </a:lnTo>
                <a:lnTo>
                  <a:pt x="474" y="279"/>
                </a:lnTo>
                <a:lnTo>
                  <a:pt x="490" y="291"/>
                </a:lnTo>
                <a:lnTo>
                  <a:pt x="495" y="291"/>
                </a:lnTo>
                <a:lnTo>
                  <a:pt x="500" y="285"/>
                </a:lnTo>
                <a:lnTo>
                  <a:pt x="521" y="296"/>
                </a:lnTo>
                <a:lnTo>
                  <a:pt x="521" y="302"/>
                </a:lnTo>
                <a:lnTo>
                  <a:pt x="526" y="330"/>
                </a:lnTo>
                <a:lnTo>
                  <a:pt x="526" y="336"/>
                </a:lnTo>
                <a:lnTo>
                  <a:pt x="526" y="342"/>
                </a:lnTo>
                <a:lnTo>
                  <a:pt x="552" y="376"/>
                </a:lnTo>
                <a:lnTo>
                  <a:pt x="562" y="370"/>
                </a:lnTo>
                <a:lnTo>
                  <a:pt x="578" y="359"/>
                </a:lnTo>
                <a:lnTo>
                  <a:pt x="598" y="382"/>
                </a:lnTo>
                <a:lnTo>
                  <a:pt x="603" y="387"/>
                </a:lnTo>
                <a:lnTo>
                  <a:pt x="614" y="387"/>
                </a:lnTo>
                <a:lnTo>
                  <a:pt x="619" y="393"/>
                </a:lnTo>
                <a:lnTo>
                  <a:pt x="619" y="399"/>
                </a:lnTo>
                <a:lnTo>
                  <a:pt x="614" y="405"/>
                </a:lnTo>
                <a:lnTo>
                  <a:pt x="609" y="405"/>
                </a:lnTo>
                <a:lnTo>
                  <a:pt x="603" y="405"/>
                </a:lnTo>
                <a:lnTo>
                  <a:pt x="598" y="410"/>
                </a:lnTo>
                <a:lnTo>
                  <a:pt x="593" y="416"/>
                </a:lnTo>
                <a:lnTo>
                  <a:pt x="598" y="439"/>
                </a:lnTo>
                <a:lnTo>
                  <a:pt x="593" y="450"/>
                </a:lnTo>
                <a:lnTo>
                  <a:pt x="598" y="456"/>
                </a:lnTo>
                <a:lnTo>
                  <a:pt x="593" y="461"/>
                </a:lnTo>
                <a:lnTo>
                  <a:pt x="578" y="479"/>
                </a:lnTo>
                <a:lnTo>
                  <a:pt x="588" y="496"/>
                </a:lnTo>
                <a:lnTo>
                  <a:pt x="521" y="547"/>
                </a:lnTo>
                <a:lnTo>
                  <a:pt x="536" y="575"/>
                </a:lnTo>
                <a:lnTo>
                  <a:pt x="500" y="604"/>
                </a:lnTo>
                <a:lnTo>
                  <a:pt x="511" y="632"/>
                </a:lnTo>
                <a:lnTo>
                  <a:pt x="495" y="644"/>
                </a:lnTo>
                <a:lnTo>
                  <a:pt x="490" y="649"/>
                </a:lnTo>
                <a:lnTo>
                  <a:pt x="495" y="655"/>
                </a:lnTo>
                <a:lnTo>
                  <a:pt x="485" y="655"/>
                </a:lnTo>
                <a:lnTo>
                  <a:pt x="474" y="667"/>
                </a:lnTo>
                <a:lnTo>
                  <a:pt x="469" y="661"/>
                </a:lnTo>
                <a:lnTo>
                  <a:pt x="464" y="667"/>
                </a:lnTo>
                <a:lnTo>
                  <a:pt x="454" y="672"/>
                </a:lnTo>
                <a:lnTo>
                  <a:pt x="469" y="701"/>
                </a:lnTo>
                <a:lnTo>
                  <a:pt x="459" y="706"/>
                </a:lnTo>
                <a:lnTo>
                  <a:pt x="454" y="706"/>
                </a:lnTo>
                <a:lnTo>
                  <a:pt x="444" y="695"/>
                </a:lnTo>
                <a:lnTo>
                  <a:pt x="423" y="667"/>
                </a:lnTo>
                <a:lnTo>
                  <a:pt x="423" y="661"/>
                </a:lnTo>
                <a:lnTo>
                  <a:pt x="418" y="661"/>
                </a:lnTo>
                <a:lnTo>
                  <a:pt x="413" y="661"/>
                </a:lnTo>
                <a:lnTo>
                  <a:pt x="407" y="655"/>
                </a:lnTo>
                <a:lnTo>
                  <a:pt x="402" y="655"/>
                </a:lnTo>
                <a:lnTo>
                  <a:pt x="407" y="638"/>
                </a:lnTo>
                <a:lnTo>
                  <a:pt x="402" y="638"/>
                </a:lnTo>
                <a:lnTo>
                  <a:pt x="397" y="638"/>
                </a:lnTo>
                <a:lnTo>
                  <a:pt x="397" y="632"/>
                </a:lnTo>
                <a:lnTo>
                  <a:pt x="397" y="627"/>
                </a:lnTo>
                <a:lnTo>
                  <a:pt x="377" y="621"/>
                </a:lnTo>
                <a:lnTo>
                  <a:pt x="377" y="615"/>
                </a:lnTo>
                <a:lnTo>
                  <a:pt x="340" y="598"/>
                </a:lnTo>
                <a:lnTo>
                  <a:pt x="335" y="615"/>
                </a:lnTo>
                <a:lnTo>
                  <a:pt x="330" y="621"/>
                </a:lnTo>
                <a:lnTo>
                  <a:pt x="330" y="632"/>
                </a:lnTo>
                <a:lnTo>
                  <a:pt x="325" y="638"/>
                </a:lnTo>
                <a:lnTo>
                  <a:pt x="294" y="632"/>
                </a:lnTo>
                <a:lnTo>
                  <a:pt x="258" y="615"/>
                </a:lnTo>
                <a:lnTo>
                  <a:pt x="248" y="615"/>
                </a:lnTo>
                <a:lnTo>
                  <a:pt x="237" y="615"/>
                </a:lnTo>
                <a:lnTo>
                  <a:pt x="237" y="610"/>
                </a:lnTo>
                <a:lnTo>
                  <a:pt x="232" y="604"/>
                </a:lnTo>
                <a:lnTo>
                  <a:pt x="227" y="598"/>
                </a:lnTo>
                <a:lnTo>
                  <a:pt x="222" y="592"/>
                </a:lnTo>
                <a:lnTo>
                  <a:pt x="222" y="575"/>
                </a:lnTo>
                <a:lnTo>
                  <a:pt x="227" y="558"/>
                </a:lnTo>
                <a:lnTo>
                  <a:pt x="212" y="547"/>
                </a:lnTo>
                <a:lnTo>
                  <a:pt x="206" y="541"/>
                </a:lnTo>
                <a:lnTo>
                  <a:pt x="206" y="536"/>
                </a:lnTo>
                <a:lnTo>
                  <a:pt x="206" y="530"/>
                </a:lnTo>
                <a:lnTo>
                  <a:pt x="206" y="524"/>
                </a:lnTo>
                <a:lnTo>
                  <a:pt x="186" y="513"/>
                </a:lnTo>
                <a:lnTo>
                  <a:pt x="191" y="507"/>
                </a:lnTo>
                <a:lnTo>
                  <a:pt x="191" y="501"/>
                </a:lnTo>
                <a:lnTo>
                  <a:pt x="181" y="501"/>
                </a:lnTo>
                <a:lnTo>
                  <a:pt x="181" y="496"/>
                </a:lnTo>
                <a:lnTo>
                  <a:pt x="186" y="484"/>
                </a:lnTo>
                <a:lnTo>
                  <a:pt x="186" y="479"/>
                </a:lnTo>
                <a:lnTo>
                  <a:pt x="181" y="479"/>
                </a:lnTo>
                <a:lnTo>
                  <a:pt x="175" y="473"/>
                </a:lnTo>
                <a:lnTo>
                  <a:pt x="181" y="467"/>
                </a:lnTo>
                <a:lnTo>
                  <a:pt x="186" y="461"/>
                </a:lnTo>
                <a:lnTo>
                  <a:pt x="186" y="456"/>
                </a:lnTo>
                <a:lnTo>
                  <a:pt x="181" y="456"/>
                </a:lnTo>
                <a:lnTo>
                  <a:pt x="175" y="450"/>
                </a:lnTo>
                <a:lnTo>
                  <a:pt x="170" y="450"/>
                </a:lnTo>
                <a:lnTo>
                  <a:pt x="170" y="444"/>
                </a:lnTo>
                <a:lnTo>
                  <a:pt x="165" y="433"/>
                </a:lnTo>
                <a:lnTo>
                  <a:pt x="160" y="427"/>
                </a:lnTo>
                <a:lnTo>
                  <a:pt x="150" y="422"/>
                </a:lnTo>
                <a:lnTo>
                  <a:pt x="145" y="422"/>
                </a:lnTo>
                <a:lnTo>
                  <a:pt x="139" y="427"/>
                </a:lnTo>
                <a:lnTo>
                  <a:pt x="134" y="422"/>
                </a:lnTo>
                <a:lnTo>
                  <a:pt x="129" y="422"/>
                </a:lnTo>
                <a:lnTo>
                  <a:pt x="119" y="422"/>
                </a:lnTo>
                <a:lnTo>
                  <a:pt x="124" y="393"/>
                </a:lnTo>
                <a:lnTo>
                  <a:pt x="119" y="387"/>
                </a:lnTo>
                <a:lnTo>
                  <a:pt x="124" y="365"/>
                </a:lnTo>
                <a:lnTo>
                  <a:pt x="114" y="359"/>
                </a:lnTo>
                <a:lnTo>
                  <a:pt x="119" y="342"/>
                </a:lnTo>
                <a:lnTo>
                  <a:pt x="114" y="342"/>
                </a:lnTo>
                <a:lnTo>
                  <a:pt x="114" y="325"/>
                </a:lnTo>
                <a:lnTo>
                  <a:pt x="114" y="313"/>
                </a:lnTo>
                <a:lnTo>
                  <a:pt x="119" y="302"/>
                </a:lnTo>
                <a:lnTo>
                  <a:pt x="119" y="285"/>
                </a:lnTo>
                <a:lnTo>
                  <a:pt x="119" y="268"/>
                </a:lnTo>
                <a:lnTo>
                  <a:pt x="119" y="251"/>
                </a:lnTo>
                <a:lnTo>
                  <a:pt x="119" y="239"/>
                </a:lnTo>
                <a:lnTo>
                  <a:pt x="124" y="234"/>
                </a:lnTo>
                <a:lnTo>
                  <a:pt x="98" y="222"/>
                </a:lnTo>
                <a:lnTo>
                  <a:pt x="93" y="217"/>
                </a:lnTo>
                <a:lnTo>
                  <a:pt x="98" y="211"/>
                </a:lnTo>
                <a:lnTo>
                  <a:pt x="103" y="194"/>
                </a:lnTo>
                <a:lnTo>
                  <a:pt x="103" y="188"/>
                </a:lnTo>
                <a:lnTo>
                  <a:pt x="83" y="188"/>
                </a:lnTo>
                <a:lnTo>
                  <a:pt x="72" y="177"/>
                </a:lnTo>
                <a:lnTo>
                  <a:pt x="67" y="177"/>
                </a:lnTo>
                <a:lnTo>
                  <a:pt x="57" y="188"/>
                </a:lnTo>
                <a:lnTo>
                  <a:pt x="52" y="188"/>
                </a:lnTo>
                <a:lnTo>
                  <a:pt x="52" y="177"/>
                </a:lnTo>
                <a:lnTo>
                  <a:pt x="36" y="154"/>
                </a:lnTo>
                <a:lnTo>
                  <a:pt x="5" y="137"/>
                </a:lnTo>
                <a:lnTo>
                  <a:pt x="0" y="137"/>
                </a:lnTo>
                <a:lnTo>
                  <a:pt x="0" y="131"/>
                </a:lnTo>
                <a:lnTo>
                  <a:pt x="0" y="125"/>
                </a:lnTo>
                <a:lnTo>
                  <a:pt x="5" y="108"/>
                </a:lnTo>
                <a:lnTo>
                  <a:pt x="5" y="103"/>
                </a:lnTo>
                <a:lnTo>
                  <a:pt x="16" y="80"/>
                </a:lnTo>
                <a:lnTo>
                  <a:pt x="26" y="80"/>
                </a:lnTo>
                <a:lnTo>
                  <a:pt x="26" y="68"/>
                </a:lnTo>
                <a:lnTo>
                  <a:pt x="31" y="63"/>
                </a:lnTo>
                <a:lnTo>
                  <a:pt x="41" y="57"/>
                </a:lnTo>
                <a:lnTo>
                  <a:pt x="52" y="57"/>
                </a:lnTo>
                <a:lnTo>
                  <a:pt x="57" y="57"/>
                </a:lnTo>
                <a:lnTo>
                  <a:pt x="67" y="63"/>
                </a:lnTo>
                <a:lnTo>
                  <a:pt x="98" y="40"/>
                </a:lnTo>
                <a:lnTo>
                  <a:pt x="98" y="34"/>
                </a:lnTo>
                <a:lnTo>
                  <a:pt x="103" y="40"/>
                </a:lnTo>
                <a:lnTo>
                  <a:pt x="114" y="40"/>
                </a:lnTo>
                <a:lnTo>
                  <a:pt x="119" y="11"/>
                </a:lnTo>
                <a:lnTo>
                  <a:pt x="124" y="6"/>
                </a:lnTo>
                <a:lnTo>
                  <a:pt x="129" y="11"/>
                </a:lnTo>
                <a:lnTo>
                  <a:pt x="129" y="17"/>
                </a:lnTo>
                <a:lnTo>
                  <a:pt x="139" y="17"/>
                </a:lnTo>
                <a:lnTo>
                  <a:pt x="145" y="23"/>
                </a:lnTo>
                <a:lnTo>
                  <a:pt x="155" y="29"/>
                </a:lnTo>
                <a:lnTo>
                  <a:pt x="160" y="17"/>
                </a:lnTo>
                <a:lnTo>
                  <a:pt x="175" y="23"/>
                </a:lnTo>
                <a:lnTo>
                  <a:pt x="181" y="23"/>
                </a:lnTo>
                <a:lnTo>
                  <a:pt x="191" y="11"/>
                </a:lnTo>
                <a:lnTo>
                  <a:pt x="201" y="0"/>
                </a:lnTo>
                <a:lnTo>
                  <a:pt x="212" y="6"/>
                </a:lnTo>
                <a:lnTo>
                  <a:pt x="232" y="11"/>
                </a:lnTo>
                <a:lnTo>
                  <a:pt x="237" y="11"/>
                </a:lnTo>
                <a:close/>
              </a:path>
            </a:pathLst>
          </a:custGeom>
          <a:solidFill>
            <a:srgbClr val="00B0F0">
              <a:alpha val="36862"/>
            </a:srgb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90873" tIns="45432" rIns="90873" bIns="45432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68" name="Freeform 29"/>
          <p:cNvSpPr>
            <a:spLocks/>
          </p:cNvSpPr>
          <p:nvPr/>
        </p:nvSpPr>
        <p:spPr bwMode="auto">
          <a:xfrm>
            <a:off x="2767013" y="5200650"/>
            <a:ext cx="1225550" cy="1374775"/>
          </a:xfrm>
          <a:custGeom>
            <a:avLst/>
            <a:gdLst>
              <a:gd name="T0" fmla="*/ 2147483646 w 887"/>
              <a:gd name="T1" fmla="*/ 2147483646 h 957"/>
              <a:gd name="T2" fmla="*/ 2147483646 w 887"/>
              <a:gd name="T3" fmla="*/ 2147483646 h 957"/>
              <a:gd name="T4" fmla="*/ 2147483646 w 887"/>
              <a:gd name="T5" fmla="*/ 2147483646 h 957"/>
              <a:gd name="T6" fmla="*/ 2147483646 w 887"/>
              <a:gd name="T7" fmla="*/ 2147483646 h 957"/>
              <a:gd name="T8" fmla="*/ 2147483646 w 887"/>
              <a:gd name="T9" fmla="*/ 2147483646 h 957"/>
              <a:gd name="T10" fmla="*/ 2147483646 w 887"/>
              <a:gd name="T11" fmla="*/ 2147483646 h 957"/>
              <a:gd name="T12" fmla="*/ 2147483646 w 887"/>
              <a:gd name="T13" fmla="*/ 2147483646 h 957"/>
              <a:gd name="T14" fmla="*/ 2147483646 w 887"/>
              <a:gd name="T15" fmla="*/ 2147483646 h 957"/>
              <a:gd name="T16" fmla="*/ 2147483646 w 887"/>
              <a:gd name="T17" fmla="*/ 2147483646 h 957"/>
              <a:gd name="T18" fmla="*/ 2147483646 w 887"/>
              <a:gd name="T19" fmla="*/ 2147483646 h 957"/>
              <a:gd name="T20" fmla="*/ 2147483646 w 887"/>
              <a:gd name="T21" fmla="*/ 2147483646 h 957"/>
              <a:gd name="T22" fmla="*/ 2147483646 w 887"/>
              <a:gd name="T23" fmla="*/ 2147483646 h 957"/>
              <a:gd name="T24" fmla="*/ 2147483646 w 887"/>
              <a:gd name="T25" fmla="*/ 2147483646 h 957"/>
              <a:gd name="T26" fmla="*/ 2147483646 w 887"/>
              <a:gd name="T27" fmla="*/ 2147483646 h 957"/>
              <a:gd name="T28" fmla="*/ 2147483646 w 887"/>
              <a:gd name="T29" fmla="*/ 2147483646 h 957"/>
              <a:gd name="T30" fmla="*/ 2147483646 w 887"/>
              <a:gd name="T31" fmla="*/ 2147483646 h 957"/>
              <a:gd name="T32" fmla="*/ 2147483646 w 887"/>
              <a:gd name="T33" fmla="*/ 2147483646 h 957"/>
              <a:gd name="T34" fmla="*/ 2147483646 w 887"/>
              <a:gd name="T35" fmla="*/ 2147483646 h 957"/>
              <a:gd name="T36" fmla="*/ 2147483646 w 887"/>
              <a:gd name="T37" fmla="*/ 2147483646 h 957"/>
              <a:gd name="T38" fmla="*/ 2147483646 w 887"/>
              <a:gd name="T39" fmla="*/ 2147483646 h 957"/>
              <a:gd name="T40" fmla="*/ 2147483646 w 887"/>
              <a:gd name="T41" fmla="*/ 2147483646 h 957"/>
              <a:gd name="T42" fmla="*/ 2147483646 w 887"/>
              <a:gd name="T43" fmla="*/ 2147483646 h 957"/>
              <a:gd name="T44" fmla="*/ 2147483646 w 887"/>
              <a:gd name="T45" fmla="*/ 2147483646 h 957"/>
              <a:gd name="T46" fmla="*/ 2147483646 w 887"/>
              <a:gd name="T47" fmla="*/ 2147483646 h 957"/>
              <a:gd name="T48" fmla="*/ 2147483646 w 887"/>
              <a:gd name="T49" fmla="*/ 2147483646 h 957"/>
              <a:gd name="T50" fmla="*/ 2147483646 w 887"/>
              <a:gd name="T51" fmla="*/ 2147483646 h 957"/>
              <a:gd name="T52" fmla="*/ 2147483646 w 887"/>
              <a:gd name="T53" fmla="*/ 2147483646 h 957"/>
              <a:gd name="T54" fmla="*/ 2147483646 w 887"/>
              <a:gd name="T55" fmla="*/ 2147483646 h 957"/>
              <a:gd name="T56" fmla="*/ 2147483646 w 887"/>
              <a:gd name="T57" fmla="*/ 2147483646 h 957"/>
              <a:gd name="T58" fmla="*/ 2147483646 w 887"/>
              <a:gd name="T59" fmla="*/ 2147483646 h 957"/>
              <a:gd name="T60" fmla="*/ 2147483646 w 887"/>
              <a:gd name="T61" fmla="*/ 2147483646 h 957"/>
              <a:gd name="T62" fmla="*/ 2147483646 w 887"/>
              <a:gd name="T63" fmla="*/ 2147483646 h 957"/>
              <a:gd name="T64" fmla="*/ 2147483646 w 887"/>
              <a:gd name="T65" fmla="*/ 2147483646 h 957"/>
              <a:gd name="T66" fmla="*/ 2147483646 w 887"/>
              <a:gd name="T67" fmla="*/ 2147483646 h 957"/>
              <a:gd name="T68" fmla="*/ 2147483646 w 887"/>
              <a:gd name="T69" fmla="*/ 2147483646 h 957"/>
              <a:gd name="T70" fmla="*/ 2147483646 w 887"/>
              <a:gd name="T71" fmla="*/ 2147483646 h 957"/>
              <a:gd name="T72" fmla="*/ 2147483646 w 887"/>
              <a:gd name="T73" fmla="*/ 2147483646 h 957"/>
              <a:gd name="T74" fmla="*/ 2147483646 w 887"/>
              <a:gd name="T75" fmla="*/ 2147483646 h 957"/>
              <a:gd name="T76" fmla="*/ 2147483646 w 887"/>
              <a:gd name="T77" fmla="*/ 2147483646 h 957"/>
              <a:gd name="T78" fmla="*/ 2147483646 w 887"/>
              <a:gd name="T79" fmla="*/ 2147483646 h 957"/>
              <a:gd name="T80" fmla="*/ 2147483646 w 887"/>
              <a:gd name="T81" fmla="*/ 2147483646 h 957"/>
              <a:gd name="T82" fmla="*/ 2147483646 w 887"/>
              <a:gd name="T83" fmla="*/ 2147483646 h 957"/>
              <a:gd name="T84" fmla="*/ 2147483646 w 887"/>
              <a:gd name="T85" fmla="*/ 2147483646 h 957"/>
              <a:gd name="T86" fmla="*/ 2147483646 w 887"/>
              <a:gd name="T87" fmla="*/ 2147483646 h 957"/>
              <a:gd name="T88" fmla="*/ 2147483646 w 887"/>
              <a:gd name="T89" fmla="*/ 2147483646 h 957"/>
              <a:gd name="T90" fmla="*/ 2147483646 w 887"/>
              <a:gd name="T91" fmla="*/ 2147483646 h 957"/>
              <a:gd name="T92" fmla="*/ 2147483646 w 887"/>
              <a:gd name="T93" fmla="*/ 2147483646 h 957"/>
              <a:gd name="T94" fmla="*/ 2147483646 w 887"/>
              <a:gd name="T95" fmla="*/ 2147483646 h 957"/>
              <a:gd name="T96" fmla="*/ 2147483646 w 887"/>
              <a:gd name="T97" fmla="*/ 2147483646 h 957"/>
              <a:gd name="T98" fmla="*/ 2147483646 w 887"/>
              <a:gd name="T99" fmla="*/ 2147483646 h 957"/>
              <a:gd name="T100" fmla="*/ 2147483646 w 887"/>
              <a:gd name="T101" fmla="*/ 2147483646 h 957"/>
              <a:gd name="T102" fmla="*/ 2147483646 w 887"/>
              <a:gd name="T103" fmla="*/ 2147483646 h 957"/>
              <a:gd name="T104" fmla="*/ 2147483646 w 887"/>
              <a:gd name="T105" fmla="*/ 2147483646 h 957"/>
              <a:gd name="T106" fmla="*/ 2147483646 w 887"/>
              <a:gd name="T107" fmla="*/ 2147483646 h 957"/>
              <a:gd name="T108" fmla="*/ 2147483646 w 887"/>
              <a:gd name="T109" fmla="*/ 2147483646 h 957"/>
              <a:gd name="T110" fmla="*/ 2147483646 w 887"/>
              <a:gd name="T111" fmla="*/ 2147483646 h 957"/>
              <a:gd name="T112" fmla="*/ 2147483646 w 887"/>
              <a:gd name="T113" fmla="*/ 2147483646 h 957"/>
              <a:gd name="T114" fmla="*/ 2147483646 w 887"/>
              <a:gd name="T115" fmla="*/ 2147483646 h 957"/>
              <a:gd name="T116" fmla="*/ 2147483646 w 887"/>
              <a:gd name="T117" fmla="*/ 2147483646 h 957"/>
              <a:gd name="T118" fmla="*/ 2147483646 w 887"/>
              <a:gd name="T119" fmla="*/ 2147483646 h 957"/>
              <a:gd name="T120" fmla="*/ 2147483646 w 887"/>
              <a:gd name="T121" fmla="*/ 2147483646 h 957"/>
              <a:gd name="T122" fmla="*/ 2147483646 w 887"/>
              <a:gd name="T123" fmla="*/ 2147483646 h 95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887"/>
              <a:gd name="T187" fmla="*/ 0 h 957"/>
              <a:gd name="T188" fmla="*/ 887 w 887"/>
              <a:gd name="T189" fmla="*/ 957 h 95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887" h="957">
                <a:moveTo>
                  <a:pt x="887" y="46"/>
                </a:moveTo>
                <a:lnTo>
                  <a:pt x="881" y="46"/>
                </a:lnTo>
                <a:lnTo>
                  <a:pt x="881" y="51"/>
                </a:lnTo>
                <a:lnTo>
                  <a:pt x="876" y="51"/>
                </a:lnTo>
                <a:lnTo>
                  <a:pt x="861" y="68"/>
                </a:lnTo>
                <a:lnTo>
                  <a:pt x="861" y="74"/>
                </a:lnTo>
                <a:lnTo>
                  <a:pt x="856" y="68"/>
                </a:lnTo>
                <a:lnTo>
                  <a:pt x="850" y="68"/>
                </a:lnTo>
                <a:lnTo>
                  <a:pt x="845" y="68"/>
                </a:lnTo>
                <a:lnTo>
                  <a:pt x="840" y="68"/>
                </a:lnTo>
                <a:lnTo>
                  <a:pt x="835" y="68"/>
                </a:lnTo>
                <a:lnTo>
                  <a:pt x="820" y="120"/>
                </a:lnTo>
                <a:lnTo>
                  <a:pt x="794" y="125"/>
                </a:lnTo>
                <a:lnTo>
                  <a:pt x="789" y="142"/>
                </a:lnTo>
                <a:lnTo>
                  <a:pt x="783" y="171"/>
                </a:lnTo>
                <a:lnTo>
                  <a:pt x="789" y="228"/>
                </a:lnTo>
                <a:lnTo>
                  <a:pt x="773" y="251"/>
                </a:lnTo>
                <a:lnTo>
                  <a:pt x="773" y="262"/>
                </a:lnTo>
                <a:lnTo>
                  <a:pt x="783" y="273"/>
                </a:lnTo>
                <a:lnTo>
                  <a:pt x="783" y="268"/>
                </a:lnTo>
                <a:lnTo>
                  <a:pt x="789" y="268"/>
                </a:lnTo>
                <a:lnTo>
                  <a:pt x="794" y="262"/>
                </a:lnTo>
                <a:lnTo>
                  <a:pt x="809" y="251"/>
                </a:lnTo>
                <a:lnTo>
                  <a:pt x="814" y="256"/>
                </a:lnTo>
                <a:lnTo>
                  <a:pt x="789" y="279"/>
                </a:lnTo>
                <a:lnTo>
                  <a:pt x="789" y="285"/>
                </a:lnTo>
                <a:lnTo>
                  <a:pt x="794" y="290"/>
                </a:lnTo>
                <a:lnTo>
                  <a:pt x="794" y="296"/>
                </a:lnTo>
                <a:lnTo>
                  <a:pt x="799" y="296"/>
                </a:lnTo>
                <a:lnTo>
                  <a:pt x="794" y="308"/>
                </a:lnTo>
                <a:lnTo>
                  <a:pt x="794" y="319"/>
                </a:lnTo>
                <a:lnTo>
                  <a:pt x="789" y="325"/>
                </a:lnTo>
                <a:lnTo>
                  <a:pt x="814" y="342"/>
                </a:lnTo>
                <a:lnTo>
                  <a:pt x="835" y="353"/>
                </a:lnTo>
                <a:lnTo>
                  <a:pt x="814" y="382"/>
                </a:lnTo>
                <a:lnTo>
                  <a:pt x="809" y="387"/>
                </a:lnTo>
                <a:lnTo>
                  <a:pt x="799" y="382"/>
                </a:lnTo>
                <a:lnTo>
                  <a:pt x="789" y="376"/>
                </a:lnTo>
                <a:lnTo>
                  <a:pt x="778" y="393"/>
                </a:lnTo>
                <a:lnTo>
                  <a:pt x="763" y="416"/>
                </a:lnTo>
                <a:lnTo>
                  <a:pt x="773" y="422"/>
                </a:lnTo>
                <a:lnTo>
                  <a:pt x="763" y="444"/>
                </a:lnTo>
                <a:lnTo>
                  <a:pt x="742" y="410"/>
                </a:lnTo>
                <a:lnTo>
                  <a:pt x="732" y="393"/>
                </a:lnTo>
                <a:lnTo>
                  <a:pt x="727" y="399"/>
                </a:lnTo>
                <a:lnTo>
                  <a:pt x="727" y="382"/>
                </a:lnTo>
                <a:lnTo>
                  <a:pt x="722" y="382"/>
                </a:lnTo>
                <a:lnTo>
                  <a:pt x="716" y="387"/>
                </a:lnTo>
                <a:lnTo>
                  <a:pt x="716" y="399"/>
                </a:lnTo>
                <a:lnTo>
                  <a:pt x="696" y="410"/>
                </a:lnTo>
                <a:lnTo>
                  <a:pt x="680" y="404"/>
                </a:lnTo>
                <a:lnTo>
                  <a:pt x="670" y="416"/>
                </a:lnTo>
                <a:lnTo>
                  <a:pt x="665" y="427"/>
                </a:lnTo>
                <a:lnTo>
                  <a:pt x="665" y="433"/>
                </a:lnTo>
                <a:lnTo>
                  <a:pt x="665" y="439"/>
                </a:lnTo>
                <a:lnTo>
                  <a:pt x="680" y="461"/>
                </a:lnTo>
                <a:lnTo>
                  <a:pt x="680" y="467"/>
                </a:lnTo>
                <a:lnTo>
                  <a:pt x="675" y="473"/>
                </a:lnTo>
                <a:lnTo>
                  <a:pt x="675" y="478"/>
                </a:lnTo>
                <a:lnTo>
                  <a:pt x="680" y="478"/>
                </a:lnTo>
                <a:lnTo>
                  <a:pt x="691" y="473"/>
                </a:lnTo>
                <a:lnTo>
                  <a:pt x="691" y="518"/>
                </a:lnTo>
                <a:lnTo>
                  <a:pt x="696" y="524"/>
                </a:lnTo>
                <a:lnTo>
                  <a:pt x="696" y="530"/>
                </a:lnTo>
                <a:lnTo>
                  <a:pt x="691" y="530"/>
                </a:lnTo>
                <a:lnTo>
                  <a:pt x="686" y="530"/>
                </a:lnTo>
                <a:lnTo>
                  <a:pt x="680" y="530"/>
                </a:lnTo>
                <a:lnTo>
                  <a:pt x="680" y="535"/>
                </a:lnTo>
                <a:lnTo>
                  <a:pt x="649" y="553"/>
                </a:lnTo>
                <a:lnTo>
                  <a:pt x="649" y="558"/>
                </a:lnTo>
                <a:lnTo>
                  <a:pt x="644" y="558"/>
                </a:lnTo>
                <a:lnTo>
                  <a:pt x="639" y="558"/>
                </a:lnTo>
                <a:lnTo>
                  <a:pt x="634" y="558"/>
                </a:lnTo>
                <a:lnTo>
                  <a:pt x="618" y="604"/>
                </a:lnTo>
                <a:lnTo>
                  <a:pt x="634" y="627"/>
                </a:lnTo>
                <a:lnTo>
                  <a:pt x="608" y="661"/>
                </a:lnTo>
                <a:lnTo>
                  <a:pt x="608" y="666"/>
                </a:lnTo>
                <a:lnTo>
                  <a:pt x="588" y="661"/>
                </a:lnTo>
                <a:lnTo>
                  <a:pt x="582" y="655"/>
                </a:lnTo>
                <a:lnTo>
                  <a:pt x="577" y="655"/>
                </a:lnTo>
                <a:lnTo>
                  <a:pt x="577" y="649"/>
                </a:lnTo>
                <a:lnTo>
                  <a:pt x="608" y="592"/>
                </a:lnTo>
                <a:lnTo>
                  <a:pt x="603" y="587"/>
                </a:lnTo>
                <a:lnTo>
                  <a:pt x="608" y="581"/>
                </a:lnTo>
                <a:lnTo>
                  <a:pt x="608" y="575"/>
                </a:lnTo>
                <a:lnTo>
                  <a:pt x="603" y="575"/>
                </a:lnTo>
                <a:lnTo>
                  <a:pt x="598" y="570"/>
                </a:lnTo>
                <a:lnTo>
                  <a:pt x="593" y="570"/>
                </a:lnTo>
                <a:lnTo>
                  <a:pt x="593" y="564"/>
                </a:lnTo>
                <a:lnTo>
                  <a:pt x="582" y="553"/>
                </a:lnTo>
                <a:lnTo>
                  <a:pt x="577" y="553"/>
                </a:lnTo>
                <a:lnTo>
                  <a:pt x="572" y="558"/>
                </a:lnTo>
                <a:lnTo>
                  <a:pt x="572" y="553"/>
                </a:lnTo>
                <a:lnTo>
                  <a:pt x="572" y="547"/>
                </a:lnTo>
                <a:lnTo>
                  <a:pt x="567" y="553"/>
                </a:lnTo>
                <a:lnTo>
                  <a:pt x="567" y="558"/>
                </a:lnTo>
                <a:lnTo>
                  <a:pt x="562" y="558"/>
                </a:lnTo>
                <a:lnTo>
                  <a:pt x="562" y="564"/>
                </a:lnTo>
                <a:lnTo>
                  <a:pt x="557" y="564"/>
                </a:lnTo>
                <a:lnTo>
                  <a:pt x="557" y="570"/>
                </a:lnTo>
                <a:lnTo>
                  <a:pt x="546" y="570"/>
                </a:lnTo>
                <a:lnTo>
                  <a:pt x="541" y="570"/>
                </a:lnTo>
                <a:lnTo>
                  <a:pt x="521" y="564"/>
                </a:lnTo>
                <a:lnTo>
                  <a:pt x="505" y="564"/>
                </a:lnTo>
                <a:lnTo>
                  <a:pt x="495" y="558"/>
                </a:lnTo>
                <a:lnTo>
                  <a:pt x="490" y="553"/>
                </a:lnTo>
                <a:lnTo>
                  <a:pt x="495" y="541"/>
                </a:lnTo>
                <a:lnTo>
                  <a:pt x="490" y="535"/>
                </a:lnTo>
                <a:lnTo>
                  <a:pt x="484" y="530"/>
                </a:lnTo>
                <a:lnTo>
                  <a:pt x="490" y="518"/>
                </a:lnTo>
                <a:lnTo>
                  <a:pt x="464" y="501"/>
                </a:lnTo>
                <a:lnTo>
                  <a:pt x="438" y="496"/>
                </a:lnTo>
                <a:lnTo>
                  <a:pt x="433" y="490"/>
                </a:lnTo>
                <a:lnTo>
                  <a:pt x="407" y="461"/>
                </a:lnTo>
                <a:lnTo>
                  <a:pt x="407" y="450"/>
                </a:lnTo>
                <a:lnTo>
                  <a:pt x="407" y="444"/>
                </a:lnTo>
                <a:lnTo>
                  <a:pt x="402" y="444"/>
                </a:lnTo>
                <a:lnTo>
                  <a:pt x="402" y="439"/>
                </a:lnTo>
                <a:lnTo>
                  <a:pt x="402" y="444"/>
                </a:lnTo>
                <a:lnTo>
                  <a:pt x="397" y="444"/>
                </a:lnTo>
                <a:lnTo>
                  <a:pt x="397" y="450"/>
                </a:lnTo>
                <a:lnTo>
                  <a:pt x="392" y="450"/>
                </a:lnTo>
                <a:lnTo>
                  <a:pt x="392" y="444"/>
                </a:lnTo>
                <a:lnTo>
                  <a:pt x="386" y="444"/>
                </a:lnTo>
                <a:lnTo>
                  <a:pt x="381" y="439"/>
                </a:lnTo>
                <a:lnTo>
                  <a:pt x="376" y="444"/>
                </a:lnTo>
                <a:lnTo>
                  <a:pt x="381" y="450"/>
                </a:lnTo>
                <a:lnTo>
                  <a:pt x="381" y="456"/>
                </a:lnTo>
                <a:lnTo>
                  <a:pt x="381" y="461"/>
                </a:lnTo>
                <a:lnTo>
                  <a:pt x="376" y="461"/>
                </a:lnTo>
                <a:lnTo>
                  <a:pt x="371" y="461"/>
                </a:lnTo>
                <a:lnTo>
                  <a:pt x="366" y="456"/>
                </a:lnTo>
                <a:lnTo>
                  <a:pt x="361" y="456"/>
                </a:lnTo>
                <a:lnTo>
                  <a:pt x="356" y="450"/>
                </a:lnTo>
                <a:lnTo>
                  <a:pt x="356" y="456"/>
                </a:lnTo>
                <a:lnTo>
                  <a:pt x="350" y="456"/>
                </a:lnTo>
                <a:lnTo>
                  <a:pt x="345" y="456"/>
                </a:lnTo>
                <a:lnTo>
                  <a:pt x="340" y="456"/>
                </a:lnTo>
                <a:lnTo>
                  <a:pt x="335" y="456"/>
                </a:lnTo>
                <a:lnTo>
                  <a:pt x="330" y="456"/>
                </a:lnTo>
                <a:lnTo>
                  <a:pt x="330" y="461"/>
                </a:lnTo>
                <a:lnTo>
                  <a:pt x="330" y="467"/>
                </a:lnTo>
                <a:lnTo>
                  <a:pt x="325" y="467"/>
                </a:lnTo>
                <a:lnTo>
                  <a:pt x="319" y="467"/>
                </a:lnTo>
                <a:lnTo>
                  <a:pt x="314" y="473"/>
                </a:lnTo>
                <a:lnTo>
                  <a:pt x="309" y="473"/>
                </a:lnTo>
                <a:lnTo>
                  <a:pt x="304" y="473"/>
                </a:lnTo>
                <a:lnTo>
                  <a:pt x="299" y="473"/>
                </a:lnTo>
                <a:lnTo>
                  <a:pt x="299" y="478"/>
                </a:lnTo>
                <a:lnTo>
                  <a:pt x="304" y="478"/>
                </a:lnTo>
                <a:lnTo>
                  <a:pt x="304" y="484"/>
                </a:lnTo>
                <a:lnTo>
                  <a:pt x="309" y="484"/>
                </a:lnTo>
                <a:lnTo>
                  <a:pt x="304" y="484"/>
                </a:lnTo>
                <a:lnTo>
                  <a:pt x="304" y="490"/>
                </a:lnTo>
                <a:lnTo>
                  <a:pt x="309" y="496"/>
                </a:lnTo>
                <a:lnTo>
                  <a:pt x="314" y="496"/>
                </a:lnTo>
                <a:lnTo>
                  <a:pt x="314" y="501"/>
                </a:lnTo>
                <a:lnTo>
                  <a:pt x="309" y="501"/>
                </a:lnTo>
                <a:lnTo>
                  <a:pt x="309" y="507"/>
                </a:lnTo>
                <a:lnTo>
                  <a:pt x="314" y="507"/>
                </a:lnTo>
                <a:lnTo>
                  <a:pt x="314" y="501"/>
                </a:lnTo>
                <a:lnTo>
                  <a:pt x="319" y="501"/>
                </a:lnTo>
                <a:lnTo>
                  <a:pt x="319" y="496"/>
                </a:lnTo>
                <a:lnTo>
                  <a:pt x="325" y="496"/>
                </a:lnTo>
                <a:lnTo>
                  <a:pt x="325" y="501"/>
                </a:lnTo>
                <a:lnTo>
                  <a:pt x="319" y="507"/>
                </a:lnTo>
                <a:lnTo>
                  <a:pt x="319" y="513"/>
                </a:lnTo>
                <a:lnTo>
                  <a:pt x="325" y="513"/>
                </a:lnTo>
                <a:lnTo>
                  <a:pt x="325" y="518"/>
                </a:lnTo>
                <a:lnTo>
                  <a:pt x="319" y="518"/>
                </a:lnTo>
                <a:lnTo>
                  <a:pt x="314" y="513"/>
                </a:lnTo>
                <a:lnTo>
                  <a:pt x="314" y="518"/>
                </a:lnTo>
                <a:lnTo>
                  <a:pt x="309" y="518"/>
                </a:lnTo>
                <a:lnTo>
                  <a:pt x="314" y="518"/>
                </a:lnTo>
                <a:lnTo>
                  <a:pt x="314" y="524"/>
                </a:lnTo>
                <a:lnTo>
                  <a:pt x="319" y="530"/>
                </a:lnTo>
                <a:lnTo>
                  <a:pt x="325" y="535"/>
                </a:lnTo>
                <a:lnTo>
                  <a:pt x="325" y="541"/>
                </a:lnTo>
                <a:lnTo>
                  <a:pt x="319" y="541"/>
                </a:lnTo>
                <a:lnTo>
                  <a:pt x="319" y="535"/>
                </a:lnTo>
                <a:lnTo>
                  <a:pt x="314" y="535"/>
                </a:lnTo>
                <a:lnTo>
                  <a:pt x="314" y="541"/>
                </a:lnTo>
                <a:lnTo>
                  <a:pt x="309" y="541"/>
                </a:lnTo>
                <a:lnTo>
                  <a:pt x="309" y="547"/>
                </a:lnTo>
                <a:lnTo>
                  <a:pt x="314" y="547"/>
                </a:lnTo>
                <a:lnTo>
                  <a:pt x="314" y="553"/>
                </a:lnTo>
                <a:lnTo>
                  <a:pt x="309" y="553"/>
                </a:lnTo>
                <a:lnTo>
                  <a:pt x="304" y="547"/>
                </a:lnTo>
                <a:lnTo>
                  <a:pt x="304" y="541"/>
                </a:lnTo>
                <a:lnTo>
                  <a:pt x="299" y="541"/>
                </a:lnTo>
                <a:lnTo>
                  <a:pt x="294" y="541"/>
                </a:lnTo>
                <a:lnTo>
                  <a:pt x="294" y="547"/>
                </a:lnTo>
                <a:lnTo>
                  <a:pt x="299" y="553"/>
                </a:lnTo>
                <a:lnTo>
                  <a:pt x="304" y="553"/>
                </a:lnTo>
                <a:lnTo>
                  <a:pt x="309" y="558"/>
                </a:lnTo>
                <a:lnTo>
                  <a:pt x="314" y="558"/>
                </a:lnTo>
                <a:lnTo>
                  <a:pt x="319" y="558"/>
                </a:lnTo>
                <a:lnTo>
                  <a:pt x="325" y="558"/>
                </a:lnTo>
                <a:lnTo>
                  <a:pt x="330" y="553"/>
                </a:lnTo>
                <a:lnTo>
                  <a:pt x="335" y="553"/>
                </a:lnTo>
                <a:lnTo>
                  <a:pt x="340" y="553"/>
                </a:lnTo>
                <a:lnTo>
                  <a:pt x="345" y="553"/>
                </a:lnTo>
                <a:lnTo>
                  <a:pt x="350" y="558"/>
                </a:lnTo>
                <a:lnTo>
                  <a:pt x="361" y="558"/>
                </a:lnTo>
                <a:lnTo>
                  <a:pt x="366" y="558"/>
                </a:lnTo>
                <a:lnTo>
                  <a:pt x="371" y="558"/>
                </a:lnTo>
                <a:lnTo>
                  <a:pt x="371" y="564"/>
                </a:lnTo>
                <a:lnTo>
                  <a:pt x="366" y="564"/>
                </a:lnTo>
                <a:lnTo>
                  <a:pt x="371" y="570"/>
                </a:lnTo>
                <a:lnTo>
                  <a:pt x="376" y="575"/>
                </a:lnTo>
                <a:lnTo>
                  <a:pt x="386" y="587"/>
                </a:lnTo>
                <a:lnTo>
                  <a:pt x="381" y="598"/>
                </a:lnTo>
                <a:lnTo>
                  <a:pt x="381" y="627"/>
                </a:lnTo>
                <a:lnTo>
                  <a:pt x="376" y="632"/>
                </a:lnTo>
                <a:lnTo>
                  <a:pt x="366" y="649"/>
                </a:lnTo>
                <a:lnTo>
                  <a:pt x="381" y="695"/>
                </a:lnTo>
                <a:lnTo>
                  <a:pt x="376" y="752"/>
                </a:lnTo>
                <a:lnTo>
                  <a:pt x="386" y="763"/>
                </a:lnTo>
                <a:lnTo>
                  <a:pt x="386" y="769"/>
                </a:lnTo>
                <a:lnTo>
                  <a:pt x="397" y="780"/>
                </a:lnTo>
                <a:lnTo>
                  <a:pt x="392" y="792"/>
                </a:lnTo>
                <a:lnTo>
                  <a:pt x="392" y="803"/>
                </a:lnTo>
                <a:lnTo>
                  <a:pt x="392" y="809"/>
                </a:lnTo>
                <a:lnTo>
                  <a:pt x="392" y="815"/>
                </a:lnTo>
                <a:lnTo>
                  <a:pt x="392" y="820"/>
                </a:lnTo>
                <a:lnTo>
                  <a:pt x="386" y="826"/>
                </a:lnTo>
                <a:lnTo>
                  <a:pt x="381" y="832"/>
                </a:lnTo>
                <a:lnTo>
                  <a:pt x="381" y="837"/>
                </a:lnTo>
                <a:lnTo>
                  <a:pt x="381" y="849"/>
                </a:lnTo>
                <a:lnTo>
                  <a:pt x="376" y="854"/>
                </a:lnTo>
                <a:lnTo>
                  <a:pt x="371" y="860"/>
                </a:lnTo>
                <a:lnTo>
                  <a:pt x="366" y="866"/>
                </a:lnTo>
                <a:lnTo>
                  <a:pt x="366" y="872"/>
                </a:lnTo>
                <a:lnTo>
                  <a:pt x="361" y="872"/>
                </a:lnTo>
                <a:lnTo>
                  <a:pt x="345" y="906"/>
                </a:lnTo>
                <a:lnTo>
                  <a:pt x="340" y="911"/>
                </a:lnTo>
                <a:lnTo>
                  <a:pt x="340" y="917"/>
                </a:lnTo>
                <a:lnTo>
                  <a:pt x="335" y="934"/>
                </a:lnTo>
                <a:lnTo>
                  <a:pt x="330" y="946"/>
                </a:lnTo>
                <a:lnTo>
                  <a:pt x="325" y="940"/>
                </a:lnTo>
                <a:lnTo>
                  <a:pt x="314" y="917"/>
                </a:lnTo>
                <a:lnTo>
                  <a:pt x="309" y="928"/>
                </a:lnTo>
                <a:lnTo>
                  <a:pt x="294" y="957"/>
                </a:lnTo>
                <a:lnTo>
                  <a:pt x="252" y="911"/>
                </a:lnTo>
                <a:lnTo>
                  <a:pt x="222" y="849"/>
                </a:lnTo>
                <a:lnTo>
                  <a:pt x="242" y="815"/>
                </a:lnTo>
                <a:lnTo>
                  <a:pt x="252" y="786"/>
                </a:lnTo>
                <a:lnTo>
                  <a:pt x="252" y="769"/>
                </a:lnTo>
                <a:lnTo>
                  <a:pt x="258" y="758"/>
                </a:lnTo>
                <a:lnTo>
                  <a:pt x="258" y="746"/>
                </a:lnTo>
                <a:lnTo>
                  <a:pt x="258" y="741"/>
                </a:lnTo>
                <a:lnTo>
                  <a:pt x="263" y="729"/>
                </a:lnTo>
                <a:lnTo>
                  <a:pt x="263" y="718"/>
                </a:lnTo>
                <a:lnTo>
                  <a:pt x="263" y="712"/>
                </a:lnTo>
                <a:lnTo>
                  <a:pt x="268" y="701"/>
                </a:lnTo>
                <a:lnTo>
                  <a:pt x="273" y="684"/>
                </a:lnTo>
                <a:lnTo>
                  <a:pt x="278" y="678"/>
                </a:lnTo>
                <a:lnTo>
                  <a:pt x="289" y="666"/>
                </a:lnTo>
                <a:lnTo>
                  <a:pt x="289" y="661"/>
                </a:lnTo>
                <a:lnTo>
                  <a:pt x="289" y="655"/>
                </a:lnTo>
                <a:lnTo>
                  <a:pt x="294" y="655"/>
                </a:lnTo>
                <a:lnTo>
                  <a:pt x="294" y="644"/>
                </a:lnTo>
                <a:lnTo>
                  <a:pt x="299" y="638"/>
                </a:lnTo>
                <a:lnTo>
                  <a:pt x="299" y="627"/>
                </a:lnTo>
                <a:lnTo>
                  <a:pt x="294" y="621"/>
                </a:lnTo>
                <a:lnTo>
                  <a:pt x="258" y="621"/>
                </a:lnTo>
                <a:lnTo>
                  <a:pt x="252" y="598"/>
                </a:lnTo>
                <a:lnTo>
                  <a:pt x="252" y="592"/>
                </a:lnTo>
                <a:lnTo>
                  <a:pt x="247" y="592"/>
                </a:lnTo>
                <a:lnTo>
                  <a:pt x="247" y="598"/>
                </a:lnTo>
                <a:lnTo>
                  <a:pt x="242" y="598"/>
                </a:lnTo>
                <a:lnTo>
                  <a:pt x="237" y="598"/>
                </a:lnTo>
                <a:lnTo>
                  <a:pt x="232" y="598"/>
                </a:lnTo>
                <a:lnTo>
                  <a:pt x="227" y="598"/>
                </a:lnTo>
                <a:lnTo>
                  <a:pt x="216" y="587"/>
                </a:lnTo>
                <a:lnTo>
                  <a:pt x="206" y="587"/>
                </a:lnTo>
                <a:lnTo>
                  <a:pt x="196" y="575"/>
                </a:lnTo>
                <a:lnTo>
                  <a:pt x="191" y="570"/>
                </a:lnTo>
                <a:lnTo>
                  <a:pt x="185" y="575"/>
                </a:lnTo>
                <a:lnTo>
                  <a:pt x="185" y="570"/>
                </a:lnTo>
                <a:lnTo>
                  <a:pt x="175" y="564"/>
                </a:lnTo>
                <a:lnTo>
                  <a:pt x="175" y="570"/>
                </a:lnTo>
                <a:lnTo>
                  <a:pt x="170" y="575"/>
                </a:lnTo>
                <a:lnTo>
                  <a:pt x="165" y="570"/>
                </a:lnTo>
                <a:lnTo>
                  <a:pt x="160" y="570"/>
                </a:lnTo>
                <a:lnTo>
                  <a:pt x="160" y="564"/>
                </a:lnTo>
                <a:lnTo>
                  <a:pt x="160" y="558"/>
                </a:lnTo>
                <a:lnTo>
                  <a:pt x="160" y="553"/>
                </a:lnTo>
                <a:lnTo>
                  <a:pt x="165" y="547"/>
                </a:lnTo>
                <a:lnTo>
                  <a:pt x="160" y="541"/>
                </a:lnTo>
                <a:lnTo>
                  <a:pt x="160" y="535"/>
                </a:lnTo>
                <a:lnTo>
                  <a:pt x="155" y="535"/>
                </a:lnTo>
                <a:lnTo>
                  <a:pt x="155" y="530"/>
                </a:lnTo>
                <a:lnTo>
                  <a:pt x="160" y="530"/>
                </a:lnTo>
                <a:lnTo>
                  <a:pt x="155" y="524"/>
                </a:lnTo>
                <a:lnTo>
                  <a:pt x="149" y="530"/>
                </a:lnTo>
                <a:lnTo>
                  <a:pt x="149" y="524"/>
                </a:lnTo>
                <a:lnTo>
                  <a:pt x="144" y="524"/>
                </a:lnTo>
                <a:lnTo>
                  <a:pt x="139" y="524"/>
                </a:lnTo>
                <a:lnTo>
                  <a:pt x="134" y="524"/>
                </a:lnTo>
                <a:lnTo>
                  <a:pt x="129" y="518"/>
                </a:lnTo>
                <a:lnTo>
                  <a:pt x="124" y="518"/>
                </a:lnTo>
                <a:lnTo>
                  <a:pt x="118" y="518"/>
                </a:lnTo>
                <a:lnTo>
                  <a:pt x="118" y="513"/>
                </a:lnTo>
                <a:lnTo>
                  <a:pt x="113" y="507"/>
                </a:lnTo>
                <a:lnTo>
                  <a:pt x="108" y="507"/>
                </a:lnTo>
                <a:lnTo>
                  <a:pt x="108" y="501"/>
                </a:lnTo>
                <a:lnTo>
                  <a:pt x="108" y="496"/>
                </a:lnTo>
                <a:lnTo>
                  <a:pt x="113" y="496"/>
                </a:lnTo>
                <a:lnTo>
                  <a:pt x="113" y="490"/>
                </a:lnTo>
                <a:lnTo>
                  <a:pt x="113" y="484"/>
                </a:lnTo>
                <a:lnTo>
                  <a:pt x="108" y="484"/>
                </a:lnTo>
                <a:lnTo>
                  <a:pt x="103" y="478"/>
                </a:lnTo>
                <a:lnTo>
                  <a:pt x="98" y="478"/>
                </a:lnTo>
                <a:lnTo>
                  <a:pt x="93" y="484"/>
                </a:lnTo>
                <a:lnTo>
                  <a:pt x="93" y="478"/>
                </a:lnTo>
                <a:lnTo>
                  <a:pt x="98" y="473"/>
                </a:lnTo>
                <a:lnTo>
                  <a:pt x="98" y="467"/>
                </a:lnTo>
                <a:lnTo>
                  <a:pt x="93" y="467"/>
                </a:lnTo>
                <a:lnTo>
                  <a:pt x="87" y="467"/>
                </a:lnTo>
                <a:lnTo>
                  <a:pt x="87" y="461"/>
                </a:lnTo>
                <a:lnTo>
                  <a:pt x="93" y="456"/>
                </a:lnTo>
                <a:lnTo>
                  <a:pt x="93" y="450"/>
                </a:lnTo>
                <a:lnTo>
                  <a:pt x="98" y="450"/>
                </a:lnTo>
                <a:lnTo>
                  <a:pt x="103" y="450"/>
                </a:lnTo>
                <a:lnTo>
                  <a:pt x="103" y="444"/>
                </a:lnTo>
                <a:lnTo>
                  <a:pt x="103" y="439"/>
                </a:lnTo>
                <a:lnTo>
                  <a:pt x="98" y="439"/>
                </a:lnTo>
                <a:lnTo>
                  <a:pt x="93" y="433"/>
                </a:lnTo>
                <a:lnTo>
                  <a:pt x="87" y="422"/>
                </a:lnTo>
                <a:lnTo>
                  <a:pt x="87" y="416"/>
                </a:lnTo>
                <a:lnTo>
                  <a:pt x="82" y="416"/>
                </a:lnTo>
                <a:lnTo>
                  <a:pt x="77" y="416"/>
                </a:lnTo>
                <a:lnTo>
                  <a:pt x="77" y="422"/>
                </a:lnTo>
                <a:lnTo>
                  <a:pt x="82" y="422"/>
                </a:lnTo>
                <a:lnTo>
                  <a:pt x="82" y="427"/>
                </a:lnTo>
                <a:lnTo>
                  <a:pt x="77" y="427"/>
                </a:lnTo>
                <a:lnTo>
                  <a:pt x="72" y="422"/>
                </a:lnTo>
                <a:lnTo>
                  <a:pt x="72" y="416"/>
                </a:lnTo>
                <a:lnTo>
                  <a:pt x="82" y="404"/>
                </a:lnTo>
                <a:lnTo>
                  <a:pt x="82" y="393"/>
                </a:lnTo>
                <a:lnTo>
                  <a:pt x="77" y="382"/>
                </a:lnTo>
                <a:lnTo>
                  <a:pt x="77" y="376"/>
                </a:lnTo>
                <a:lnTo>
                  <a:pt x="72" y="370"/>
                </a:lnTo>
                <a:lnTo>
                  <a:pt x="67" y="370"/>
                </a:lnTo>
                <a:lnTo>
                  <a:pt x="62" y="365"/>
                </a:lnTo>
                <a:lnTo>
                  <a:pt x="57" y="365"/>
                </a:lnTo>
                <a:lnTo>
                  <a:pt x="46" y="365"/>
                </a:lnTo>
                <a:lnTo>
                  <a:pt x="41" y="359"/>
                </a:lnTo>
                <a:lnTo>
                  <a:pt x="31" y="353"/>
                </a:lnTo>
                <a:lnTo>
                  <a:pt x="26" y="347"/>
                </a:lnTo>
                <a:lnTo>
                  <a:pt x="26" y="342"/>
                </a:lnTo>
                <a:lnTo>
                  <a:pt x="26" y="336"/>
                </a:lnTo>
                <a:lnTo>
                  <a:pt x="31" y="336"/>
                </a:lnTo>
                <a:lnTo>
                  <a:pt x="31" y="330"/>
                </a:lnTo>
                <a:lnTo>
                  <a:pt x="26" y="330"/>
                </a:lnTo>
                <a:lnTo>
                  <a:pt x="20" y="330"/>
                </a:lnTo>
                <a:lnTo>
                  <a:pt x="20" y="325"/>
                </a:lnTo>
                <a:lnTo>
                  <a:pt x="15" y="325"/>
                </a:lnTo>
                <a:lnTo>
                  <a:pt x="15" y="319"/>
                </a:lnTo>
                <a:lnTo>
                  <a:pt x="10" y="319"/>
                </a:lnTo>
                <a:lnTo>
                  <a:pt x="5" y="319"/>
                </a:lnTo>
                <a:lnTo>
                  <a:pt x="0" y="319"/>
                </a:lnTo>
                <a:lnTo>
                  <a:pt x="5" y="319"/>
                </a:lnTo>
                <a:lnTo>
                  <a:pt x="5" y="313"/>
                </a:lnTo>
                <a:lnTo>
                  <a:pt x="10" y="308"/>
                </a:lnTo>
                <a:lnTo>
                  <a:pt x="15" y="308"/>
                </a:lnTo>
                <a:lnTo>
                  <a:pt x="10" y="308"/>
                </a:lnTo>
                <a:lnTo>
                  <a:pt x="10" y="302"/>
                </a:lnTo>
                <a:lnTo>
                  <a:pt x="10" y="296"/>
                </a:lnTo>
                <a:lnTo>
                  <a:pt x="15" y="296"/>
                </a:lnTo>
                <a:lnTo>
                  <a:pt x="20" y="296"/>
                </a:lnTo>
                <a:lnTo>
                  <a:pt x="26" y="296"/>
                </a:lnTo>
                <a:lnTo>
                  <a:pt x="31" y="290"/>
                </a:lnTo>
                <a:lnTo>
                  <a:pt x="31" y="285"/>
                </a:lnTo>
                <a:lnTo>
                  <a:pt x="31" y="279"/>
                </a:lnTo>
                <a:lnTo>
                  <a:pt x="20" y="279"/>
                </a:lnTo>
                <a:lnTo>
                  <a:pt x="15" y="279"/>
                </a:lnTo>
                <a:lnTo>
                  <a:pt x="20" y="273"/>
                </a:lnTo>
                <a:lnTo>
                  <a:pt x="26" y="251"/>
                </a:lnTo>
                <a:lnTo>
                  <a:pt x="20" y="251"/>
                </a:lnTo>
                <a:lnTo>
                  <a:pt x="15" y="245"/>
                </a:lnTo>
                <a:lnTo>
                  <a:pt x="15" y="239"/>
                </a:lnTo>
                <a:lnTo>
                  <a:pt x="31" y="228"/>
                </a:lnTo>
                <a:lnTo>
                  <a:pt x="36" y="234"/>
                </a:lnTo>
                <a:lnTo>
                  <a:pt x="41" y="211"/>
                </a:lnTo>
                <a:lnTo>
                  <a:pt x="46" y="199"/>
                </a:lnTo>
                <a:lnTo>
                  <a:pt x="82" y="194"/>
                </a:lnTo>
                <a:lnTo>
                  <a:pt x="77" y="222"/>
                </a:lnTo>
                <a:lnTo>
                  <a:pt x="77" y="234"/>
                </a:lnTo>
                <a:lnTo>
                  <a:pt x="103" y="251"/>
                </a:lnTo>
                <a:lnTo>
                  <a:pt x="108" y="239"/>
                </a:lnTo>
                <a:lnTo>
                  <a:pt x="108" y="234"/>
                </a:lnTo>
                <a:lnTo>
                  <a:pt x="113" y="228"/>
                </a:lnTo>
                <a:lnTo>
                  <a:pt x="129" y="211"/>
                </a:lnTo>
                <a:lnTo>
                  <a:pt x="134" y="205"/>
                </a:lnTo>
                <a:lnTo>
                  <a:pt x="139" y="194"/>
                </a:lnTo>
                <a:lnTo>
                  <a:pt x="149" y="177"/>
                </a:lnTo>
                <a:lnTo>
                  <a:pt x="222" y="177"/>
                </a:lnTo>
                <a:lnTo>
                  <a:pt x="232" y="177"/>
                </a:lnTo>
                <a:lnTo>
                  <a:pt x="237" y="182"/>
                </a:lnTo>
                <a:lnTo>
                  <a:pt x="242" y="194"/>
                </a:lnTo>
                <a:lnTo>
                  <a:pt x="247" y="205"/>
                </a:lnTo>
                <a:lnTo>
                  <a:pt x="258" y="216"/>
                </a:lnTo>
                <a:lnTo>
                  <a:pt x="263" y="228"/>
                </a:lnTo>
                <a:lnTo>
                  <a:pt x="278" y="239"/>
                </a:lnTo>
                <a:lnTo>
                  <a:pt x="314" y="228"/>
                </a:lnTo>
                <a:lnTo>
                  <a:pt x="319" y="228"/>
                </a:lnTo>
                <a:lnTo>
                  <a:pt x="319" y="234"/>
                </a:lnTo>
                <a:lnTo>
                  <a:pt x="319" y="239"/>
                </a:lnTo>
                <a:lnTo>
                  <a:pt x="319" y="245"/>
                </a:lnTo>
                <a:lnTo>
                  <a:pt x="319" y="256"/>
                </a:lnTo>
                <a:lnTo>
                  <a:pt x="325" y="256"/>
                </a:lnTo>
                <a:lnTo>
                  <a:pt x="325" y="262"/>
                </a:lnTo>
                <a:lnTo>
                  <a:pt x="335" y="262"/>
                </a:lnTo>
                <a:lnTo>
                  <a:pt x="340" y="262"/>
                </a:lnTo>
                <a:lnTo>
                  <a:pt x="345" y="262"/>
                </a:lnTo>
                <a:lnTo>
                  <a:pt x="376" y="273"/>
                </a:lnTo>
                <a:lnTo>
                  <a:pt x="386" y="279"/>
                </a:lnTo>
                <a:lnTo>
                  <a:pt x="392" y="273"/>
                </a:lnTo>
                <a:lnTo>
                  <a:pt x="402" y="268"/>
                </a:lnTo>
                <a:lnTo>
                  <a:pt x="412" y="268"/>
                </a:lnTo>
                <a:lnTo>
                  <a:pt x="454" y="256"/>
                </a:lnTo>
                <a:lnTo>
                  <a:pt x="448" y="245"/>
                </a:lnTo>
                <a:lnTo>
                  <a:pt x="454" y="239"/>
                </a:lnTo>
                <a:lnTo>
                  <a:pt x="459" y="239"/>
                </a:lnTo>
                <a:lnTo>
                  <a:pt x="469" y="228"/>
                </a:lnTo>
                <a:lnTo>
                  <a:pt x="474" y="222"/>
                </a:lnTo>
                <a:lnTo>
                  <a:pt x="484" y="205"/>
                </a:lnTo>
                <a:lnTo>
                  <a:pt x="484" y="199"/>
                </a:lnTo>
                <a:lnTo>
                  <a:pt x="479" y="199"/>
                </a:lnTo>
                <a:lnTo>
                  <a:pt x="474" y="194"/>
                </a:lnTo>
                <a:lnTo>
                  <a:pt x="495" y="194"/>
                </a:lnTo>
                <a:lnTo>
                  <a:pt x="500" y="188"/>
                </a:lnTo>
                <a:lnTo>
                  <a:pt x="505" y="182"/>
                </a:lnTo>
                <a:lnTo>
                  <a:pt x="505" y="177"/>
                </a:lnTo>
                <a:lnTo>
                  <a:pt x="515" y="171"/>
                </a:lnTo>
                <a:lnTo>
                  <a:pt x="521" y="171"/>
                </a:lnTo>
                <a:lnTo>
                  <a:pt x="526" y="165"/>
                </a:lnTo>
                <a:lnTo>
                  <a:pt x="526" y="159"/>
                </a:lnTo>
                <a:lnTo>
                  <a:pt x="531" y="154"/>
                </a:lnTo>
                <a:lnTo>
                  <a:pt x="531" y="142"/>
                </a:lnTo>
                <a:lnTo>
                  <a:pt x="541" y="131"/>
                </a:lnTo>
                <a:lnTo>
                  <a:pt x="546" y="125"/>
                </a:lnTo>
                <a:lnTo>
                  <a:pt x="546" y="120"/>
                </a:lnTo>
                <a:lnTo>
                  <a:pt x="546" y="108"/>
                </a:lnTo>
                <a:lnTo>
                  <a:pt x="546" y="103"/>
                </a:lnTo>
                <a:lnTo>
                  <a:pt x="557" y="80"/>
                </a:lnTo>
                <a:lnTo>
                  <a:pt x="557" y="68"/>
                </a:lnTo>
                <a:lnTo>
                  <a:pt x="562" y="63"/>
                </a:lnTo>
                <a:lnTo>
                  <a:pt x="562" y="57"/>
                </a:lnTo>
                <a:lnTo>
                  <a:pt x="562" y="51"/>
                </a:lnTo>
                <a:lnTo>
                  <a:pt x="562" y="46"/>
                </a:lnTo>
                <a:lnTo>
                  <a:pt x="562" y="40"/>
                </a:lnTo>
                <a:lnTo>
                  <a:pt x="562" y="34"/>
                </a:lnTo>
                <a:lnTo>
                  <a:pt x="562" y="28"/>
                </a:lnTo>
                <a:lnTo>
                  <a:pt x="593" y="11"/>
                </a:lnTo>
                <a:lnTo>
                  <a:pt x="598" y="11"/>
                </a:lnTo>
                <a:lnTo>
                  <a:pt x="603" y="11"/>
                </a:lnTo>
                <a:lnTo>
                  <a:pt x="608" y="17"/>
                </a:lnTo>
                <a:lnTo>
                  <a:pt x="613" y="23"/>
                </a:lnTo>
                <a:lnTo>
                  <a:pt x="613" y="28"/>
                </a:lnTo>
                <a:lnTo>
                  <a:pt x="618" y="28"/>
                </a:lnTo>
                <a:lnTo>
                  <a:pt x="618" y="34"/>
                </a:lnTo>
                <a:lnTo>
                  <a:pt x="618" y="40"/>
                </a:lnTo>
                <a:lnTo>
                  <a:pt x="624" y="40"/>
                </a:lnTo>
                <a:lnTo>
                  <a:pt x="624" y="46"/>
                </a:lnTo>
                <a:lnTo>
                  <a:pt x="624" y="51"/>
                </a:lnTo>
                <a:lnTo>
                  <a:pt x="629" y="51"/>
                </a:lnTo>
                <a:lnTo>
                  <a:pt x="639" y="40"/>
                </a:lnTo>
                <a:lnTo>
                  <a:pt x="649" y="28"/>
                </a:lnTo>
                <a:lnTo>
                  <a:pt x="655" y="28"/>
                </a:lnTo>
                <a:lnTo>
                  <a:pt x="655" y="23"/>
                </a:lnTo>
                <a:lnTo>
                  <a:pt x="670" y="11"/>
                </a:lnTo>
                <a:lnTo>
                  <a:pt x="675" y="6"/>
                </a:lnTo>
                <a:lnTo>
                  <a:pt x="680" y="0"/>
                </a:lnTo>
                <a:lnTo>
                  <a:pt x="691" y="11"/>
                </a:lnTo>
                <a:lnTo>
                  <a:pt x="686" y="11"/>
                </a:lnTo>
                <a:lnTo>
                  <a:pt x="680" y="17"/>
                </a:lnTo>
                <a:lnTo>
                  <a:pt x="680" y="23"/>
                </a:lnTo>
                <a:lnTo>
                  <a:pt x="696" y="40"/>
                </a:lnTo>
                <a:lnTo>
                  <a:pt x="727" y="17"/>
                </a:lnTo>
                <a:lnTo>
                  <a:pt x="732" y="11"/>
                </a:lnTo>
                <a:lnTo>
                  <a:pt x="737" y="17"/>
                </a:lnTo>
                <a:lnTo>
                  <a:pt x="737" y="23"/>
                </a:lnTo>
                <a:lnTo>
                  <a:pt x="737" y="28"/>
                </a:lnTo>
                <a:lnTo>
                  <a:pt x="742" y="34"/>
                </a:lnTo>
                <a:lnTo>
                  <a:pt x="747" y="40"/>
                </a:lnTo>
                <a:lnTo>
                  <a:pt x="747" y="46"/>
                </a:lnTo>
                <a:lnTo>
                  <a:pt x="789" y="23"/>
                </a:lnTo>
                <a:lnTo>
                  <a:pt x="804" y="17"/>
                </a:lnTo>
                <a:lnTo>
                  <a:pt x="830" y="6"/>
                </a:lnTo>
                <a:lnTo>
                  <a:pt x="845" y="17"/>
                </a:lnTo>
                <a:lnTo>
                  <a:pt x="861" y="28"/>
                </a:lnTo>
                <a:lnTo>
                  <a:pt x="881" y="40"/>
                </a:lnTo>
                <a:lnTo>
                  <a:pt x="887" y="46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90873" tIns="45432" rIns="90873" bIns="45432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69" name="Freeform 30"/>
          <p:cNvSpPr>
            <a:spLocks/>
          </p:cNvSpPr>
          <p:nvPr/>
        </p:nvSpPr>
        <p:spPr bwMode="auto">
          <a:xfrm>
            <a:off x="2946400" y="2757488"/>
            <a:ext cx="914400" cy="1006475"/>
          </a:xfrm>
          <a:custGeom>
            <a:avLst/>
            <a:gdLst>
              <a:gd name="T0" fmla="*/ 2147483646 w 629"/>
              <a:gd name="T1" fmla="*/ 2147483646 h 701"/>
              <a:gd name="T2" fmla="*/ 2147483646 w 629"/>
              <a:gd name="T3" fmla="*/ 2147483646 h 701"/>
              <a:gd name="T4" fmla="*/ 2147483646 w 629"/>
              <a:gd name="T5" fmla="*/ 2147483646 h 701"/>
              <a:gd name="T6" fmla="*/ 2147483646 w 629"/>
              <a:gd name="T7" fmla="*/ 2147483646 h 701"/>
              <a:gd name="T8" fmla="*/ 2147483646 w 629"/>
              <a:gd name="T9" fmla="*/ 2147483646 h 701"/>
              <a:gd name="T10" fmla="*/ 2147483646 w 629"/>
              <a:gd name="T11" fmla="*/ 2147483646 h 701"/>
              <a:gd name="T12" fmla="*/ 2147483646 w 629"/>
              <a:gd name="T13" fmla="*/ 2147483646 h 701"/>
              <a:gd name="T14" fmla="*/ 2147483646 w 629"/>
              <a:gd name="T15" fmla="*/ 2147483646 h 701"/>
              <a:gd name="T16" fmla="*/ 2147483646 w 629"/>
              <a:gd name="T17" fmla="*/ 2147483646 h 701"/>
              <a:gd name="T18" fmla="*/ 2147483646 w 629"/>
              <a:gd name="T19" fmla="*/ 2147483646 h 701"/>
              <a:gd name="T20" fmla="*/ 2147483646 w 629"/>
              <a:gd name="T21" fmla="*/ 2147483646 h 701"/>
              <a:gd name="T22" fmla="*/ 2147483646 w 629"/>
              <a:gd name="T23" fmla="*/ 2147483646 h 701"/>
              <a:gd name="T24" fmla="*/ 2147483646 w 629"/>
              <a:gd name="T25" fmla="*/ 2147483646 h 701"/>
              <a:gd name="T26" fmla="*/ 2147483646 w 629"/>
              <a:gd name="T27" fmla="*/ 2147483646 h 701"/>
              <a:gd name="T28" fmla="*/ 2147483646 w 629"/>
              <a:gd name="T29" fmla="*/ 2147483646 h 701"/>
              <a:gd name="T30" fmla="*/ 2147483646 w 629"/>
              <a:gd name="T31" fmla="*/ 2147483646 h 701"/>
              <a:gd name="T32" fmla="*/ 2147483646 w 629"/>
              <a:gd name="T33" fmla="*/ 2147483646 h 701"/>
              <a:gd name="T34" fmla="*/ 2147483646 w 629"/>
              <a:gd name="T35" fmla="*/ 2147483646 h 701"/>
              <a:gd name="T36" fmla="*/ 2147483646 w 629"/>
              <a:gd name="T37" fmla="*/ 2147483646 h 701"/>
              <a:gd name="T38" fmla="*/ 2147483646 w 629"/>
              <a:gd name="T39" fmla="*/ 2147483646 h 701"/>
              <a:gd name="T40" fmla="*/ 2147483646 w 629"/>
              <a:gd name="T41" fmla="*/ 2147483646 h 701"/>
              <a:gd name="T42" fmla="*/ 2147483646 w 629"/>
              <a:gd name="T43" fmla="*/ 2147483646 h 701"/>
              <a:gd name="T44" fmla="*/ 2147483646 w 629"/>
              <a:gd name="T45" fmla="*/ 2147483646 h 701"/>
              <a:gd name="T46" fmla="*/ 2147483646 w 629"/>
              <a:gd name="T47" fmla="*/ 2147483646 h 701"/>
              <a:gd name="T48" fmla="*/ 2147483646 w 629"/>
              <a:gd name="T49" fmla="*/ 2147483646 h 701"/>
              <a:gd name="T50" fmla="*/ 2147483646 w 629"/>
              <a:gd name="T51" fmla="*/ 2147483646 h 701"/>
              <a:gd name="T52" fmla="*/ 2147483646 w 629"/>
              <a:gd name="T53" fmla="*/ 2147483646 h 701"/>
              <a:gd name="T54" fmla="*/ 2147483646 w 629"/>
              <a:gd name="T55" fmla="*/ 2147483646 h 701"/>
              <a:gd name="T56" fmla="*/ 2147483646 w 629"/>
              <a:gd name="T57" fmla="*/ 2147483646 h 701"/>
              <a:gd name="T58" fmla="*/ 2147483646 w 629"/>
              <a:gd name="T59" fmla="*/ 2147483646 h 701"/>
              <a:gd name="T60" fmla="*/ 2147483646 w 629"/>
              <a:gd name="T61" fmla="*/ 2147483646 h 701"/>
              <a:gd name="T62" fmla="*/ 2147483646 w 629"/>
              <a:gd name="T63" fmla="*/ 2147483646 h 701"/>
              <a:gd name="T64" fmla="*/ 2147483646 w 629"/>
              <a:gd name="T65" fmla="*/ 2147483646 h 701"/>
              <a:gd name="T66" fmla="*/ 2147483646 w 629"/>
              <a:gd name="T67" fmla="*/ 2147483646 h 701"/>
              <a:gd name="T68" fmla="*/ 2147483646 w 629"/>
              <a:gd name="T69" fmla="*/ 2147483646 h 701"/>
              <a:gd name="T70" fmla="*/ 2147483646 w 629"/>
              <a:gd name="T71" fmla="*/ 2147483646 h 701"/>
              <a:gd name="T72" fmla="*/ 2147483646 w 629"/>
              <a:gd name="T73" fmla="*/ 2147483646 h 701"/>
              <a:gd name="T74" fmla="*/ 2147483646 w 629"/>
              <a:gd name="T75" fmla="*/ 2147483646 h 701"/>
              <a:gd name="T76" fmla="*/ 2147483646 w 629"/>
              <a:gd name="T77" fmla="*/ 2147483646 h 701"/>
              <a:gd name="T78" fmla="*/ 2147483646 w 629"/>
              <a:gd name="T79" fmla="*/ 2147483646 h 701"/>
              <a:gd name="T80" fmla="*/ 2147483646 w 629"/>
              <a:gd name="T81" fmla="*/ 2147483646 h 701"/>
              <a:gd name="T82" fmla="*/ 2147483646 w 629"/>
              <a:gd name="T83" fmla="*/ 2147483646 h 701"/>
              <a:gd name="T84" fmla="*/ 2147483646 w 629"/>
              <a:gd name="T85" fmla="*/ 2147483646 h 701"/>
              <a:gd name="T86" fmla="*/ 2147483646 w 629"/>
              <a:gd name="T87" fmla="*/ 2147483646 h 701"/>
              <a:gd name="T88" fmla="*/ 2147483646 w 629"/>
              <a:gd name="T89" fmla="*/ 2147483646 h 701"/>
              <a:gd name="T90" fmla="*/ 2147483646 w 629"/>
              <a:gd name="T91" fmla="*/ 2147483646 h 701"/>
              <a:gd name="T92" fmla="*/ 2147483646 w 629"/>
              <a:gd name="T93" fmla="*/ 2147483646 h 701"/>
              <a:gd name="T94" fmla="*/ 2147483646 w 629"/>
              <a:gd name="T95" fmla="*/ 2147483646 h 701"/>
              <a:gd name="T96" fmla="*/ 2147483646 w 629"/>
              <a:gd name="T97" fmla="*/ 2147483646 h 701"/>
              <a:gd name="T98" fmla="*/ 2147483646 w 629"/>
              <a:gd name="T99" fmla="*/ 2147483646 h 701"/>
              <a:gd name="T100" fmla="*/ 2147483646 w 629"/>
              <a:gd name="T101" fmla="*/ 2147483646 h 701"/>
              <a:gd name="T102" fmla="*/ 2147483646 w 629"/>
              <a:gd name="T103" fmla="*/ 2147483646 h 701"/>
              <a:gd name="T104" fmla="*/ 2147483646 w 629"/>
              <a:gd name="T105" fmla="*/ 2147483646 h 701"/>
              <a:gd name="T106" fmla="*/ 2147483646 w 629"/>
              <a:gd name="T107" fmla="*/ 2147483646 h 70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629"/>
              <a:gd name="T163" fmla="*/ 0 h 701"/>
              <a:gd name="T164" fmla="*/ 629 w 629"/>
              <a:gd name="T165" fmla="*/ 701 h 701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629" h="701">
                <a:moveTo>
                  <a:pt x="377" y="667"/>
                </a:moveTo>
                <a:lnTo>
                  <a:pt x="382" y="667"/>
                </a:lnTo>
                <a:lnTo>
                  <a:pt x="387" y="661"/>
                </a:lnTo>
                <a:lnTo>
                  <a:pt x="387" y="655"/>
                </a:lnTo>
                <a:lnTo>
                  <a:pt x="382" y="649"/>
                </a:lnTo>
                <a:lnTo>
                  <a:pt x="371" y="649"/>
                </a:lnTo>
                <a:lnTo>
                  <a:pt x="366" y="644"/>
                </a:lnTo>
                <a:lnTo>
                  <a:pt x="346" y="621"/>
                </a:lnTo>
                <a:lnTo>
                  <a:pt x="330" y="632"/>
                </a:lnTo>
                <a:lnTo>
                  <a:pt x="320" y="638"/>
                </a:lnTo>
                <a:lnTo>
                  <a:pt x="294" y="604"/>
                </a:lnTo>
                <a:lnTo>
                  <a:pt x="294" y="598"/>
                </a:lnTo>
                <a:lnTo>
                  <a:pt x="294" y="592"/>
                </a:lnTo>
                <a:lnTo>
                  <a:pt x="289" y="564"/>
                </a:lnTo>
                <a:lnTo>
                  <a:pt x="289" y="558"/>
                </a:lnTo>
                <a:lnTo>
                  <a:pt x="268" y="547"/>
                </a:lnTo>
                <a:lnTo>
                  <a:pt x="263" y="553"/>
                </a:lnTo>
                <a:lnTo>
                  <a:pt x="258" y="553"/>
                </a:lnTo>
                <a:lnTo>
                  <a:pt x="242" y="541"/>
                </a:lnTo>
                <a:lnTo>
                  <a:pt x="253" y="524"/>
                </a:lnTo>
                <a:lnTo>
                  <a:pt x="227" y="513"/>
                </a:lnTo>
                <a:lnTo>
                  <a:pt x="217" y="507"/>
                </a:lnTo>
                <a:lnTo>
                  <a:pt x="222" y="496"/>
                </a:lnTo>
                <a:lnTo>
                  <a:pt x="165" y="479"/>
                </a:lnTo>
                <a:lnTo>
                  <a:pt x="145" y="473"/>
                </a:lnTo>
                <a:lnTo>
                  <a:pt x="139" y="484"/>
                </a:lnTo>
                <a:lnTo>
                  <a:pt x="114" y="473"/>
                </a:lnTo>
                <a:lnTo>
                  <a:pt x="119" y="450"/>
                </a:lnTo>
                <a:lnTo>
                  <a:pt x="139" y="456"/>
                </a:lnTo>
                <a:lnTo>
                  <a:pt x="139" y="450"/>
                </a:lnTo>
                <a:lnTo>
                  <a:pt x="145" y="444"/>
                </a:lnTo>
                <a:lnTo>
                  <a:pt x="134" y="439"/>
                </a:lnTo>
                <a:lnTo>
                  <a:pt x="108" y="427"/>
                </a:lnTo>
                <a:lnTo>
                  <a:pt x="103" y="416"/>
                </a:lnTo>
                <a:lnTo>
                  <a:pt x="88" y="416"/>
                </a:lnTo>
                <a:lnTo>
                  <a:pt x="88" y="410"/>
                </a:lnTo>
                <a:lnTo>
                  <a:pt x="83" y="404"/>
                </a:lnTo>
                <a:lnTo>
                  <a:pt x="83" y="399"/>
                </a:lnTo>
                <a:lnTo>
                  <a:pt x="72" y="387"/>
                </a:lnTo>
                <a:lnTo>
                  <a:pt x="62" y="382"/>
                </a:lnTo>
                <a:lnTo>
                  <a:pt x="67" y="359"/>
                </a:lnTo>
                <a:lnTo>
                  <a:pt x="67" y="353"/>
                </a:lnTo>
                <a:lnTo>
                  <a:pt x="57" y="342"/>
                </a:lnTo>
                <a:lnTo>
                  <a:pt x="47" y="330"/>
                </a:lnTo>
                <a:lnTo>
                  <a:pt x="36" y="319"/>
                </a:lnTo>
                <a:lnTo>
                  <a:pt x="31" y="313"/>
                </a:lnTo>
                <a:lnTo>
                  <a:pt x="0" y="285"/>
                </a:lnTo>
                <a:lnTo>
                  <a:pt x="5" y="273"/>
                </a:lnTo>
                <a:lnTo>
                  <a:pt x="21" y="256"/>
                </a:lnTo>
                <a:lnTo>
                  <a:pt x="36" y="256"/>
                </a:lnTo>
                <a:lnTo>
                  <a:pt x="67" y="268"/>
                </a:lnTo>
                <a:lnTo>
                  <a:pt x="72" y="239"/>
                </a:lnTo>
                <a:lnTo>
                  <a:pt x="72" y="211"/>
                </a:lnTo>
                <a:lnTo>
                  <a:pt x="72" y="205"/>
                </a:lnTo>
                <a:lnTo>
                  <a:pt x="67" y="188"/>
                </a:lnTo>
                <a:lnTo>
                  <a:pt x="83" y="171"/>
                </a:lnTo>
                <a:lnTo>
                  <a:pt x="83" y="177"/>
                </a:lnTo>
                <a:lnTo>
                  <a:pt x="93" y="177"/>
                </a:lnTo>
                <a:lnTo>
                  <a:pt x="98" y="177"/>
                </a:lnTo>
                <a:lnTo>
                  <a:pt x="108" y="182"/>
                </a:lnTo>
                <a:lnTo>
                  <a:pt x="114" y="182"/>
                </a:lnTo>
                <a:lnTo>
                  <a:pt x="119" y="177"/>
                </a:lnTo>
                <a:lnTo>
                  <a:pt x="129" y="177"/>
                </a:lnTo>
                <a:lnTo>
                  <a:pt x="129" y="171"/>
                </a:lnTo>
                <a:lnTo>
                  <a:pt x="124" y="171"/>
                </a:lnTo>
                <a:lnTo>
                  <a:pt x="124" y="165"/>
                </a:lnTo>
                <a:lnTo>
                  <a:pt x="124" y="160"/>
                </a:lnTo>
                <a:lnTo>
                  <a:pt x="129" y="160"/>
                </a:lnTo>
                <a:lnTo>
                  <a:pt x="139" y="160"/>
                </a:lnTo>
                <a:lnTo>
                  <a:pt x="139" y="154"/>
                </a:lnTo>
                <a:lnTo>
                  <a:pt x="155" y="142"/>
                </a:lnTo>
                <a:lnTo>
                  <a:pt x="155" y="125"/>
                </a:lnTo>
                <a:lnTo>
                  <a:pt x="160" y="114"/>
                </a:lnTo>
                <a:lnTo>
                  <a:pt x="160" y="91"/>
                </a:lnTo>
                <a:lnTo>
                  <a:pt x="165" y="85"/>
                </a:lnTo>
                <a:lnTo>
                  <a:pt x="191" y="85"/>
                </a:lnTo>
                <a:lnTo>
                  <a:pt x="191" y="80"/>
                </a:lnTo>
                <a:lnTo>
                  <a:pt x="191" y="74"/>
                </a:lnTo>
                <a:lnTo>
                  <a:pt x="186" y="63"/>
                </a:lnTo>
                <a:lnTo>
                  <a:pt x="186" y="51"/>
                </a:lnTo>
                <a:lnTo>
                  <a:pt x="186" y="46"/>
                </a:lnTo>
                <a:lnTo>
                  <a:pt x="186" y="23"/>
                </a:lnTo>
                <a:lnTo>
                  <a:pt x="186" y="17"/>
                </a:lnTo>
                <a:lnTo>
                  <a:pt x="201" y="17"/>
                </a:lnTo>
                <a:lnTo>
                  <a:pt x="201" y="23"/>
                </a:lnTo>
                <a:lnTo>
                  <a:pt x="201" y="29"/>
                </a:lnTo>
                <a:lnTo>
                  <a:pt x="206" y="40"/>
                </a:lnTo>
                <a:lnTo>
                  <a:pt x="201" y="46"/>
                </a:lnTo>
                <a:lnTo>
                  <a:pt x="196" y="46"/>
                </a:lnTo>
                <a:lnTo>
                  <a:pt x="191" y="51"/>
                </a:lnTo>
                <a:lnTo>
                  <a:pt x="196" y="57"/>
                </a:lnTo>
                <a:lnTo>
                  <a:pt x="201" y="51"/>
                </a:lnTo>
                <a:lnTo>
                  <a:pt x="201" y="57"/>
                </a:lnTo>
                <a:lnTo>
                  <a:pt x="206" y="57"/>
                </a:lnTo>
                <a:lnTo>
                  <a:pt x="212" y="57"/>
                </a:lnTo>
                <a:lnTo>
                  <a:pt x="217" y="57"/>
                </a:lnTo>
                <a:lnTo>
                  <a:pt x="217" y="51"/>
                </a:lnTo>
                <a:lnTo>
                  <a:pt x="222" y="51"/>
                </a:lnTo>
                <a:lnTo>
                  <a:pt x="227" y="46"/>
                </a:lnTo>
                <a:lnTo>
                  <a:pt x="232" y="46"/>
                </a:lnTo>
                <a:lnTo>
                  <a:pt x="237" y="46"/>
                </a:lnTo>
                <a:lnTo>
                  <a:pt x="242" y="46"/>
                </a:lnTo>
                <a:lnTo>
                  <a:pt x="248" y="40"/>
                </a:lnTo>
                <a:lnTo>
                  <a:pt x="253" y="40"/>
                </a:lnTo>
                <a:lnTo>
                  <a:pt x="258" y="40"/>
                </a:lnTo>
                <a:lnTo>
                  <a:pt x="263" y="46"/>
                </a:lnTo>
                <a:lnTo>
                  <a:pt x="263" y="40"/>
                </a:lnTo>
                <a:lnTo>
                  <a:pt x="263" y="34"/>
                </a:lnTo>
                <a:lnTo>
                  <a:pt x="268" y="34"/>
                </a:lnTo>
                <a:lnTo>
                  <a:pt x="273" y="34"/>
                </a:lnTo>
                <a:lnTo>
                  <a:pt x="279" y="34"/>
                </a:lnTo>
                <a:lnTo>
                  <a:pt x="284" y="29"/>
                </a:lnTo>
                <a:lnTo>
                  <a:pt x="289" y="23"/>
                </a:lnTo>
                <a:lnTo>
                  <a:pt x="294" y="17"/>
                </a:lnTo>
                <a:lnTo>
                  <a:pt x="294" y="11"/>
                </a:lnTo>
                <a:lnTo>
                  <a:pt x="299" y="11"/>
                </a:lnTo>
                <a:lnTo>
                  <a:pt x="304" y="0"/>
                </a:lnTo>
                <a:lnTo>
                  <a:pt x="310" y="0"/>
                </a:lnTo>
                <a:lnTo>
                  <a:pt x="310" y="11"/>
                </a:lnTo>
                <a:lnTo>
                  <a:pt x="315" y="23"/>
                </a:lnTo>
                <a:lnTo>
                  <a:pt x="320" y="29"/>
                </a:lnTo>
                <a:lnTo>
                  <a:pt x="325" y="34"/>
                </a:lnTo>
                <a:lnTo>
                  <a:pt x="335" y="40"/>
                </a:lnTo>
                <a:lnTo>
                  <a:pt x="340" y="46"/>
                </a:lnTo>
                <a:lnTo>
                  <a:pt x="346" y="46"/>
                </a:lnTo>
                <a:lnTo>
                  <a:pt x="351" y="51"/>
                </a:lnTo>
                <a:lnTo>
                  <a:pt x="351" y="57"/>
                </a:lnTo>
                <a:lnTo>
                  <a:pt x="356" y="57"/>
                </a:lnTo>
                <a:lnTo>
                  <a:pt x="361" y="63"/>
                </a:lnTo>
                <a:lnTo>
                  <a:pt x="361" y="68"/>
                </a:lnTo>
                <a:lnTo>
                  <a:pt x="361" y="74"/>
                </a:lnTo>
                <a:lnTo>
                  <a:pt x="361" y="80"/>
                </a:lnTo>
                <a:lnTo>
                  <a:pt x="366" y="85"/>
                </a:lnTo>
                <a:lnTo>
                  <a:pt x="371" y="97"/>
                </a:lnTo>
                <a:lnTo>
                  <a:pt x="366" y="103"/>
                </a:lnTo>
                <a:lnTo>
                  <a:pt x="371" y="114"/>
                </a:lnTo>
                <a:lnTo>
                  <a:pt x="371" y="120"/>
                </a:lnTo>
                <a:lnTo>
                  <a:pt x="377" y="148"/>
                </a:lnTo>
                <a:lnTo>
                  <a:pt x="371" y="160"/>
                </a:lnTo>
                <a:lnTo>
                  <a:pt x="371" y="165"/>
                </a:lnTo>
                <a:lnTo>
                  <a:pt x="387" y="188"/>
                </a:lnTo>
                <a:lnTo>
                  <a:pt x="382" y="199"/>
                </a:lnTo>
                <a:lnTo>
                  <a:pt x="397" y="211"/>
                </a:lnTo>
                <a:lnTo>
                  <a:pt x="397" y="222"/>
                </a:lnTo>
                <a:lnTo>
                  <a:pt x="402" y="234"/>
                </a:lnTo>
                <a:lnTo>
                  <a:pt x="413" y="256"/>
                </a:lnTo>
                <a:lnTo>
                  <a:pt x="418" y="262"/>
                </a:lnTo>
                <a:lnTo>
                  <a:pt x="418" y="273"/>
                </a:lnTo>
                <a:lnTo>
                  <a:pt x="418" y="291"/>
                </a:lnTo>
                <a:lnTo>
                  <a:pt x="423" y="302"/>
                </a:lnTo>
                <a:lnTo>
                  <a:pt x="423" y="308"/>
                </a:lnTo>
                <a:lnTo>
                  <a:pt x="433" y="319"/>
                </a:lnTo>
                <a:lnTo>
                  <a:pt x="438" y="325"/>
                </a:lnTo>
                <a:lnTo>
                  <a:pt x="444" y="330"/>
                </a:lnTo>
                <a:lnTo>
                  <a:pt x="449" y="330"/>
                </a:lnTo>
                <a:lnTo>
                  <a:pt x="454" y="336"/>
                </a:lnTo>
                <a:lnTo>
                  <a:pt x="459" y="342"/>
                </a:lnTo>
                <a:lnTo>
                  <a:pt x="464" y="342"/>
                </a:lnTo>
                <a:lnTo>
                  <a:pt x="464" y="348"/>
                </a:lnTo>
                <a:lnTo>
                  <a:pt x="469" y="353"/>
                </a:lnTo>
                <a:lnTo>
                  <a:pt x="469" y="359"/>
                </a:lnTo>
                <a:lnTo>
                  <a:pt x="469" y="365"/>
                </a:lnTo>
                <a:lnTo>
                  <a:pt x="469" y="370"/>
                </a:lnTo>
                <a:lnTo>
                  <a:pt x="464" y="370"/>
                </a:lnTo>
                <a:lnTo>
                  <a:pt x="464" y="376"/>
                </a:lnTo>
                <a:lnTo>
                  <a:pt x="464" y="382"/>
                </a:lnTo>
                <a:lnTo>
                  <a:pt x="464" y="393"/>
                </a:lnTo>
                <a:lnTo>
                  <a:pt x="469" y="393"/>
                </a:lnTo>
                <a:lnTo>
                  <a:pt x="480" y="410"/>
                </a:lnTo>
                <a:lnTo>
                  <a:pt x="469" y="410"/>
                </a:lnTo>
                <a:lnTo>
                  <a:pt x="474" y="422"/>
                </a:lnTo>
                <a:lnTo>
                  <a:pt x="480" y="422"/>
                </a:lnTo>
                <a:lnTo>
                  <a:pt x="474" y="427"/>
                </a:lnTo>
                <a:lnTo>
                  <a:pt x="474" y="433"/>
                </a:lnTo>
                <a:lnTo>
                  <a:pt x="474" y="439"/>
                </a:lnTo>
                <a:lnTo>
                  <a:pt x="474" y="444"/>
                </a:lnTo>
                <a:lnTo>
                  <a:pt x="474" y="450"/>
                </a:lnTo>
                <a:lnTo>
                  <a:pt x="485" y="444"/>
                </a:lnTo>
                <a:lnTo>
                  <a:pt x="485" y="439"/>
                </a:lnTo>
                <a:lnTo>
                  <a:pt x="495" y="444"/>
                </a:lnTo>
                <a:lnTo>
                  <a:pt x="500" y="422"/>
                </a:lnTo>
                <a:lnTo>
                  <a:pt x="505" y="422"/>
                </a:lnTo>
                <a:lnTo>
                  <a:pt x="531" y="444"/>
                </a:lnTo>
                <a:lnTo>
                  <a:pt x="542" y="427"/>
                </a:lnTo>
                <a:lnTo>
                  <a:pt x="542" y="422"/>
                </a:lnTo>
                <a:lnTo>
                  <a:pt x="547" y="416"/>
                </a:lnTo>
                <a:lnTo>
                  <a:pt x="542" y="416"/>
                </a:lnTo>
                <a:lnTo>
                  <a:pt x="542" y="404"/>
                </a:lnTo>
                <a:lnTo>
                  <a:pt x="536" y="404"/>
                </a:lnTo>
                <a:lnTo>
                  <a:pt x="542" y="404"/>
                </a:lnTo>
                <a:lnTo>
                  <a:pt x="552" y="410"/>
                </a:lnTo>
                <a:lnTo>
                  <a:pt x="557" y="416"/>
                </a:lnTo>
                <a:lnTo>
                  <a:pt x="567" y="416"/>
                </a:lnTo>
                <a:lnTo>
                  <a:pt x="572" y="416"/>
                </a:lnTo>
                <a:lnTo>
                  <a:pt x="578" y="410"/>
                </a:lnTo>
                <a:lnTo>
                  <a:pt x="583" y="410"/>
                </a:lnTo>
                <a:lnTo>
                  <a:pt x="588" y="410"/>
                </a:lnTo>
                <a:lnTo>
                  <a:pt x="593" y="416"/>
                </a:lnTo>
                <a:lnTo>
                  <a:pt x="609" y="439"/>
                </a:lnTo>
                <a:lnTo>
                  <a:pt x="614" y="433"/>
                </a:lnTo>
                <a:lnTo>
                  <a:pt x="619" y="444"/>
                </a:lnTo>
                <a:lnTo>
                  <a:pt x="619" y="456"/>
                </a:lnTo>
                <a:lnTo>
                  <a:pt x="624" y="461"/>
                </a:lnTo>
                <a:lnTo>
                  <a:pt x="624" y="467"/>
                </a:lnTo>
                <a:lnTo>
                  <a:pt x="619" y="473"/>
                </a:lnTo>
                <a:lnTo>
                  <a:pt x="619" y="479"/>
                </a:lnTo>
                <a:lnTo>
                  <a:pt x="614" y="479"/>
                </a:lnTo>
                <a:lnTo>
                  <a:pt x="614" y="473"/>
                </a:lnTo>
                <a:lnTo>
                  <a:pt x="609" y="473"/>
                </a:lnTo>
                <a:lnTo>
                  <a:pt x="583" y="490"/>
                </a:lnTo>
                <a:lnTo>
                  <a:pt x="588" y="496"/>
                </a:lnTo>
                <a:lnTo>
                  <a:pt x="593" y="507"/>
                </a:lnTo>
                <a:lnTo>
                  <a:pt x="598" y="513"/>
                </a:lnTo>
                <a:lnTo>
                  <a:pt x="603" y="518"/>
                </a:lnTo>
                <a:lnTo>
                  <a:pt x="614" y="513"/>
                </a:lnTo>
                <a:lnTo>
                  <a:pt x="624" y="513"/>
                </a:lnTo>
                <a:lnTo>
                  <a:pt x="629" y="513"/>
                </a:lnTo>
                <a:lnTo>
                  <a:pt x="629" y="524"/>
                </a:lnTo>
                <a:lnTo>
                  <a:pt x="624" y="541"/>
                </a:lnTo>
                <a:lnTo>
                  <a:pt x="614" y="558"/>
                </a:lnTo>
                <a:lnTo>
                  <a:pt x="603" y="553"/>
                </a:lnTo>
                <a:lnTo>
                  <a:pt x="603" y="558"/>
                </a:lnTo>
                <a:lnTo>
                  <a:pt x="598" y="558"/>
                </a:lnTo>
                <a:lnTo>
                  <a:pt x="598" y="564"/>
                </a:lnTo>
                <a:lnTo>
                  <a:pt x="598" y="570"/>
                </a:lnTo>
                <a:lnTo>
                  <a:pt x="598" y="575"/>
                </a:lnTo>
                <a:lnTo>
                  <a:pt x="593" y="575"/>
                </a:lnTo>
                <a:lnTo>
                  <a:pt x="588" y="570"/>
                </a:lnTo>
                <a:lnTo>
                  <a:pt x="583" y="570"/>
                </a:lnTo>
                <a:lnTo>
                  <a:pt x="578" y="564"/>
                </a:lnTo>
                <a:lnTo>
                  <a:pt x="572" y="564"/>
                </a:lnTo>
                <a:lnTo>
                  <a:pt x="567" y="564"/>
                </a:lnTo>
                <a:lnTo>
                  <a:pt x="567" y="541"/>
                </a:lnTo>
                <a:lnTo>
                  <a:pt x="562" y="535"/>
                </a:lnTo>
                <a:lnTo>
                  <a:pt x="562" y="530"/>
                </a:lnTo>
                <a:lnTo>
                  <a:pt x="552" y="535"/>
                </a:lnTo>
                <a:lnTo>
                  <a:pt x="547" y="535"/>
                </a:lnTo>
                <a:lnTo>
                  <a:pt x="547" y="524"/>
                </a:lnTo>
                <a:lnTo>
                  <a:pt x="547" y="518"/>
                </a:lnTo>
                <a:lnTo>
                  <a:pt x="542" y="518"/>
                </a:lnTo>
                <a:lnTo>
                  <a:pt x="526" y="518"/>
                </a:lnTo>
                <a:lnTo>
                  <a:pt x="521" y="518"/>
                </a:lnTo>
                <a:lnTo>
                  <a:pt x="516" y="541"/>
                </a:lnTo>
                <a:lnTo>
                  <a:pt x="542" y="547"/>
                </a:lnTo>
                <a:lnTo>
                  <a:pt x="542" y="553"/>
                </a:lnTo>
                <a:lnTo>
                  <a:pt x="542" y="575"/>
                </a:lnTo>
                <a:lnTo>
                  <a:pt x="542" y="587"/>
                </a:lnTo>
                <a:lnTo>
                  <a:pt x="526" y="592"/>
                </a:lnTo>
                <a:lnTo>
                  <a:pt x="516" y="598"/>
                </a:lnTo>
                <a:lnTo>
                  <a:pt x="485" y="615"/>
                </a:lnTo>
                <a:lnTo>
                  <a:pt x="485" y="644"/>
                </a:lnTo>
                <a:lnTo>
                  <a:pt x="480" y="649"/>
                </a:lnTo>
                <a:lnTo>
                  <a:pt x="474" y="649"/>
                </a:lnTo>
                <a:lnTo>
                  <a:pt x="469" y="667"/>
                </a:lnTo>
                <a:lnTo>
                  <a:pt x="474" y="667"/>
                </a:lnTo>
                <a:lnTo>
                  <a:pt x="459" y="678"/>
                </a:lnTo>
                <a:lnTo>
                  <a:pt x="459" y="667"/>
                </a:lnTo>
                <a:lnTo>
                  <a:pt x="449" y="672"/>
                </a:lnTo>
                <a:lnTo>
                  <a:pt x="444" y="684"/>
                </a:lnTo>
                <a:lnTo>
                  <a:pt x="438" y="689"/>
                </a:lnTo>
                <a:lnTo>
                  <a:pt x="433" y="695"/>
                </a:lnTo>
                <a:lnTo>
                  <a:pt x="428" y="701"/>
                </a:lnTo>
                <a:lnTo>
                  <a:pt x="423" y="701"/>
                </a:lnTo>
                <a:lnTo>
                  <a:pt x="418" y="701"/>
                </a:lnTo>
                <a:lnTo>
                  <a:pt x="418" y="695"/>
                </a:lnTo>
                <a:lnTo>
                  <a:pt x="413" y="695"/>
                </a:lnTo>
                <a:lnTo>
                  <a:pt x="413" y="689"/>
                </a:lnTo>
                <a:lnTo>
                  <a:pt x="402" y="695"/>
                </a:lnTo>
                <a:lnTo>
                  <a:pt x="397" y="695"/>
                </a:lnTo>
                <a:lnTo>
                  <a:pt x="392" y="684"/>
                </a:lnTo>
                <a:lnTo>
                  <a:pt x="382" y="672"/>
                </a:lnTo>
                <a:lnTo>
                  <a:pt x="377" y="667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90873" tIns="45432" rIns="90873" bIns="45432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70" name="Freeform 32"/>
          <p:cNvSpPr>
            <a:spLocks/>
          </p:cNvSpPr>
          <p:nvPr/>
        </p:nvSpPr>
        <p:spPr bwMode="auto">
          <a:xfrm>
            <a:off x="3187700" y="4127500"/>
            <a:ext cx="1033463" cy="547688"/>
          </a:xfrm>
          <a:custGeom>
            <a:avLst/>
            <a:gdLst>
              <a:gd name="T0" fmla="*/ 2147483646 w 748"/>
              <a:gd name="T1" fmla="*/ 2147483646 h 381"/>
              <a:gd name="T2" fmla="*/ 2147483646 w 748"/>
              <a:gd name="T3" fmla="*/ 2147483646 h 381"/>
              <a:gd name="T4" fmla="*/ 2147483646 w 748"/>
              <a:gd name="T5" fmla="*/ 2147483646 h 381"/>
              <a:gd name="T6" fmla="*/ 2147483646 w 748"/>
              <a:gd name="T7" fmla="*/ 2147483646 h 381"/>
              <a:gd name="T8" fmla="*/ 2147483646 w 748"/>
              <a:gd name="T9" fmla="*/ 2147483646 h 381"/>
              <a:gd name="T10" fmla="*/ 2147483646 w 748"/>
              <a:gd name="T11" fmla="*/ 2147483646 h 381"/>
              <a:gd name="T12" fmla="*/ 2147483646 w 748"/>
              <a:gd name="T13" fmla="*/ 2147483646 h 381"/>
              <a:gd name="T14" fmla="*/ 2147483646 w 748"/>
              <a:gd name="T15" fmla="*/ 2147483646 h 381"/>
              <a:gd name="T16" fmla="*/ 2147483646 w 748"/>
              <a:gd name="T17" fmla="*/ 2147483646 h 381"/>
              <a:gd name="T18" fmla="*/ 2147483646 w 748"/>
              <a:gd name="T19" fmla="*/ 2147483646 h 381"/>
              <a:gd name="T20" fmla="*/ 2147483646 w 748"/>
              <a:gd name="T21" fmla="*/ 2147483646 h 381"/>
              <a:gd name="T22" fmla="*/ 2147483646 w 748"/>
              <a:gd name="T23" fmla="*/ 2147483646 h 381"/>
              <a:gd name="T24" fmla="*/ 2147483646 w 748"/>
              <a:gd name="T25" fmla="*/ 2147483646 h 381"/>
              <a:gd name="T26" fmla="*/ 2147483646 w 748"/>
              <a:gd name="T27" fmla="*/ 2147483646 h 381"/>
              <a:gd name="T28" fmla="*/ 2147483646 w 748"/>
              <a:gd name="T29" fmla="*/ 2147483646 h 381"/>
              <a:gd name="T30" fmla="*/ 2147483646 w 748"/>
              <a:gd name="T31" fmla="*/ 2147483646 h 381"/>
              <a:gd name="T32" fmla="*/ 2147483646 w 748"/>
              <a:gd name="T33" fmla="*/ 2147483646 h 381"/>
              <a:gd name="T34" fmla="*/ 2147483646 w 748"/>
              <a:gd name="T35" fmla="*/ 2147483646 h 381"/>
              <a:gd name="T36" fmla="*/ 2147483646 w 748"/>
              <a:gd name="T37" fmla="*/ 2147483646 h 381"/>
              <a:gd name="T38" fmla="*/ 2147483646 w 748"/>
              <a:gd name="T39" fmla="*/ 2147483646 h 381"/>
              <a:gd name="T40" fmla="*/ 2147483646 w 748"/>
              <a:gd name="T41" fmla="*/ 2147483646 h 381"/>
              <a:gd name="T42" fmla="*/ 2147483646 w 748"/>
              <a:gd name="T43" fmla="*/ 2147483646 h 381"/>
              <a:gd name="T44" fmla="*/ 2147483646 w 748"/>
              <a:gd name="T45" fmla="*/ 2147483646 h 381"/>
              <a:gd name="T46" fmla="*/ 2147483646 w 748"/>
              <a:gd name="T47" fmla="*/ 2147483646 h 381"/>
              <a:gd name="T48" fmla="*/ 2147483646 w 748"/>
              <a:gd name="T49" fmla="*/ 2147483646 h 381"/>
              <a:gd name="T50" fmla="*/ 2147483646 w 748"/>
              <a:gd name="T51" fmla="*/ 2147483646 h 381"/>
              <a:gd name="T52" fmla="*/ 2147483646 w 748"/>
              <a:gd name="T53" fmla="*/ 2147483646 h 381"/>
              <a:gd name="T54" fmla="*/ 2147483646 w 748"/>
              <a:gd name="T55" fmla="*/ 2147483646 h 381"/>
              <a:gd name="T56" fmla="*/ 2147483646 w 748"/>
              <a:gd name="T57" fmla="*/ 2147483646 h 381"/>
              <a:gd name="T58" fmla="*/ 2147483646 w 748"/>
              <a:gd name="T59" fmla="*/ 2147483646 h 381"/>
              <a:gd name="T60" fmla="*/ 2147483646 w 748"/>
              <a:gd name="T61" fmla="*/ 2147483646 h 381"/>
              <a:gd name="T62" fmla="*/ 2147483646 w 748"/>
              <a:gd name="T63" fmla="*/ 2147483646 h 381"/>
              <a:gd name="T64" fmla="*/ 2147483646 w 748"/>
              <a:gd name="T65" fmla="*/ 2147483646 h 381"/>
              <a:gd name="T66" fmla="*/ 2147483646 w 748"/>
              <a:gd name="T67" fmla="*/ 2147483646 h 381"/>
              <a:gd name="T68" fmla="*/ 2147483646 w 748"/>
              <a:gd name="T69" fmla="*/ 2147483646 h 381"/>
              <a:gd name="T70" fmla="*/ 2147483646 w 748"/>
              <a:gd name="T71" fmla="*/ 2147483646 h 381"/>
              <a:gd name="T72" fmla="*/ 2147483646 w 748"/>
              <a:gd name="T73" fmla="*/ 2147483646 h 381"/>
              <a:gd name="T74" fmla="*/ 2147483646 w 748"/>
              <a:gd name="T75" fmla="*/ 2147483646 h 381"/>
              <a:gd name="T76" fmla="*/ 2147483646 w 748"/>
              <a:gd name="T77" fmla="*/ 2147483646 h 381"/>
              <a:gd name="T78" fmla="*/ 2147483646 w 748"/>
              <a:gd name="T79" fmla="*/ 2147483646 h 381"/>
              <a:gd name="T80" fmla="*/ 2147483646 w 748"/>
              <a:gd name="T81" fmla="*/ 2147483646 h 381"/>
              <a:gd name="T82" fmla="*/ 2147483646 w 748"/>
              <a:gd name="T83" fmla="*/ 2147483646 h 381"/>
              <a:gd name="T84" fmla="*/ 2147483646 w 748"/>
              <a:gd name="T85" fmla="*/ 2147483646 h 381"/>
              <a:gd name="T86" fmla="*/ 2147483646 w 748"/>
              <a:gd name="T87" fmla="*/ 2147483646 h 381"/>
              <a:gd name="T88" fmla="*/ 2147483646 w 748"/>
              <a:gd name="T89" fmla="*/ 2147483646 h 381"/>
              <a:gd name="T90" fmla="*/ 2147483646 w 748"/>
              <a:gd name="T91" fmla="*/ 2147483646 h 381"/>
              <a:gd name="T92" fmla="*/ 2147483646 w 748"/>
              <a:gd name="T93" fmla="*/ 2147483646 h 381"/>
              <a:gd name="T94" fmla="*/ 2147483646 w 748"/>
              <a:gd name="T95" fmla="*/ 2147483646 h 381"/>
              <a:gd name="T96" fmla="*/ 2147483646 w 748"/>
              <a:gd name="T97" fmla="*/ 2147483646 h 381"/>
              <a:gd name="T98" fmla="*/ 2147483646 w 748"/>
              <a:gd name="T99" fmla="*/ 2147483646 h 381"/>
              <a:gd name="T100" fmla="*/ 2147483646 w 748"/>
              <a:gd name="T101" fmla="*/ 2147483646 h 381"/>
              <a:gd name="T102" fmla="*/ 2147483646 w 748"/>
              <a:gd name="T103" fmla="*/ 2147483646 h 381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748"/>
              <a:gd name="T157" fmla="*/ 0 h 381"/>
              <a:gd name="T158" fmla="*/ 748 w 748"/>
              <a:gd name="T159" fmla="*/ 381 h 381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748" h="381">
                <a:moveTo>
                  <a:pt x="593" y="85"/>
                </a:moveTo>
                <a:lnTo>
                  <a:pt x="598" y="85"/>
                </a:lnTo>
                <a:lnTo>
                  <a:pt x="598" y="91"/>
                </a:lnTo>
                <a:lnTo>
                  <a:pt x="598" y="97"/>
                </a:lnTo>
                <a:lnTo>
                  <a:pt x="598" y="102"/>
                </a:lnTo>
                <a:lnTo>
                  <a:pt x="598" y="119"/>
                </a:lnTo>
                <a:lnTo>
                  <a:pt x="660" y="114"/>
                </a:lnTo>
                <a:lnTo>
                  <a:pt x="660" y="119"/>
                </a:lnTo>
                <a:lnTo>
                  <a:pt x="665" y="119"/>
                </a:lnTo>
                <a:lnTo>
                  <a:pt x="670" y="119"/>
                </a:lnTo>
                <a:lnTo>
                  <a:pt x="681" y="114"/>
                </a:lnTo>
                <a:lnTo>
                  <a:pt x="686" y="114"/>
                </a:lnTo>
                <a:lnTo>
                  <a:pt x="691" y="114"/>
                </a:lnTo>
                <a:lnTo>
                  <a:pt x="701" y="108"/>
                </a:lnTo>
                <a:lnTo>
                  <a:pt x="701" y="136"/>
                </a:lnTo>
                <a:lnTo>
                  <a:pt x="706" y="136"/>
                </a:lnTo>
                <a:lnTo>
                  <a:pt x="717" y="142"/>
                </a:lnTo>
                <a:lnTo>
                  <a:pt x="717" y="148"/>
                </a:lnTo>
                <a:lnTo>
                  <a:pt x="717" y="154"/>
                </a:lnTo>
                <a:lnTo>
                  <a:pt x="722" y="165"/>
                </a:lnTo>
                <a:lnTo>
                  <a:pt x="732" y="159"/>
                </a:lnTo>
                <a:lnTo>
                  <a:pt x="737" y="159"/>
                </a:lnTo>
                <a:lnTo>
                  <a:pt x="737" y="165"/>
                </a:lnTo>
                <a:lnTo>
                  <a:pt x="742" y="165"/>
                </a:lnTo>
                <a:lnTo>
                  <a:pt x="748" y="233"/>
                </a:lnTo>
                <a:lnTo>
                  <a:pt x="742" y="239"/>
                </a:lnTo>
                <a:lnTo>
                  <a:pt x="732" y="239"/>
                </a:lnTo>
                <a:lnTo>
                  <a:pt x="732" y="245"/>
                </a:lnTo>
                <a:lnTo>
                  <a:pt x="737" y="256"/>
                </a:lnTo>
                <a:lnTo>
                  <a:pt x="737" y="262"/>
                </a:lnTo>
                <a:lnTo>
                  <a:pt x="732" y="262"/>
                </a:lnTo>
                <a:lnTo>
                  <a:pt x="732" y="267"/>
                </a:lnTo>
                <a:lnTo>
                  <a:pt x="727" y="273"/>
                </a:lnTo>
                <a:lnTo>
                  <a:pt x="722" y="273"/>
                </a:lnTo>
                <a:lnTo>
                  <a:pt x="722" y="279"/>
                </a:lnTo>
                <a:lnTo>
                  <a:pt x="727" y="279"/>
                </a:lnTo>
                <a:lnTo>
                  <a:pt x="722" y="285"/>
                </a:lnTo>
                <a:lnTo>
                  <a:pt x="722" y="296"/>
                </a:lnTo>
                <a:lnTo>
                  <a:pt x="717" y="302"/>
                </a:lnTo>
                <a:lnTo>
                  <a:pt x="717" y="307"/>
                </a:lnTo>
                <a:lnTo>
                  <a:pt x="717" y="313"/>
                </a:lnTo>
                <a:lnTo>
                  <a:pt x="711" y="313"/>
                </a:lnTo>
                <a:lnTo>
                  <a:pt x="711" y="307"/>
                </a:lnTo>
                <a:lnTo>
                  <a:pt x="706" y="307"/>
                </a:lnTo>
                <a:lnTo>
                  <a:pt x="706" y="313"/>
                </a:lnTo>
                <a:lnTo>
                  <a:pt x="701" y="313"/>
                </a:lnTo>
                <a:lnTo>
                  <a:pt x="701" y="307"/>
                </a:lnTo>
                <a:lnTo>
                  <a:pt x="701" y="302"/>
                </a:lnTo>
                <a:lnTo>
                  <a:pt x="696" y="302"/>
                </a:lnTo>
                <a:lnTo>
                  <a:pt x="691" y="302"/>
                </a:lnTo>
                <a:lnTo>
                  <a:pt x="691" y="307"/>
                </a:lnTo>
                <a:lnTo>
                  <a:pt x="696" y="307"/>
                </a:lnTo>
                <a:lnTo>
                  <a:pt x="696" y="313"/>
                </a:lnTo>
                <a:lnTo>
                  <a:pt x="691" y="313"/>
                </a:lnTo>
                <a:lnTo>
                  <a:pt x="686" y="307"/>
                </a:lnTo>
                <a:lnTo>
                  <a:pt x="681" y="302"/>
                </a:lnTo>
                <a:lnTo>
                  <a:pt x="681" y="307"/>
                </a:lnTo>
                <a:lnTo>
                  <a:pt x="675" y="307"/>
                </a:lnTo>
                <a:lnTo>
                  <a:pt x="670" y="319"/>
                </a:lnTo>
                <a:lnTo>
                  <a:pt x="670" y="324"/>
                </a:lnTo>
                <a:lnTo>
                  <a:pt x="665" y="324"/>
                </a:lnTo>
                <a:lnTo>
                  <a:pt x="665" y="319"/>
                </a:lnTo>
                <a:lnTo>
                  <a:pt x="665" y="313"/>
                </a:lnTo>
                <a:lnTo>
                  <a:pt x="670" y="307"/>
                </a:lnTo>
                <a:lnTo>
                  <a:pt x="675" y="307"/>
                </a:lnTo>
                <a:lnTo>
                  <a:pt x="675" y="302"/>
                </a:lnTo>
                <a:lnTo>
                  <a:pt x="670" y="302"/>
                </a:lnTo>
                <a:lnTo>
                  <a:pt x="665" y="302"/>
                </a:lnTo>
                <a:lnTo>
                  <a:pt x="660" y="302"/>
                </a:lnTo>
                <a:lnTo>
                  <a:pt x="665" y="296"/>
                </a:lnTo>
                <a:lnTo>
                  <a:pt x="665" y="290"/>
                </a:lnTo>
                <a:lnTo>
                  <a:pt x="660" y="290"/>
                </a:lnTo>
                <a:lnTo>
                  <a:pt x="644" y="290"/>
                </a:lnTo>
                <a:lnTo>
                  <a:pt x="650" y="285"/>
                </a:lnTo>
                <a:lnTo>
                  <a:pt x="650" y="279"/>
                </a:lnTo>
                <a:lnTo>
                  <a:pt x="644" y="279"/>
                </a:lnTo>
                <a:lnTo>
                  <a:pt x="639" y="285"/>
                </a:lnTo>
                <a:lnTo>
                  <a:pt x="639" y="279"/>
                </a:lnTo>
                <a:lnTo>
                  <a:pt x="639" y="273"/>
                </a:lnTo>
                <a:lnTo>
                  <a:pt x="634" y="279"/>
                </a:lnTo>
                <a:lnTo>
                  <a:pt x="634" y="273"/>
                </a:lnTo>
                <a:lnTo>
                  <a:pt x="629" y="273"/>
                </a:lnTo>
                <a:lnTo>
                  <a:pt x="634" y="273"/>
                </a:lnTo>
                <a:lnTo>
                  <a:pt x="634" y="267"/>
                </a:lnTo>
                <a:lnTo>
                  <a:pt x="639" y="267"/>
                </a:lnTo>
                <a:lnTo>
                  <a:pt x="639" y="273"/>
                </a:lnTo>
                <a:lnTo>
                  <a:pt x="644" y="273"/>
                </a:lnTo>
                <a:lnTo>
                  <a:pt x="644" y="267"/>
                </a:lnTo>
                <a:lnTo>
                  <a:pt x="650" y="267"/>
                </a:lnTo>
                <a:lnTo>
                  <a:pt x="644" y="262"/>
                </a:lnTo>
                <a:lnTo>
                  <a:pt x="644" y="256"/>
                </a:lnTo>
                <a:lnTo>
                  <a:pt x="639" y="256"/>
                </a:lnTo>
                <a:lnTo>
                  <a:pt x="634" y="256"/>
                </a:lnTo>
                <a:lnTo>
                  <a:pt x="629" y="267"/>
                </a:lnTo>
                <a:lnTo>
                  <a:pt x="629" y="273"/>
                </a:lnTo>
                <a:lnTo>
                  <a:pt x="624" y="279"/>
                </a:lnTo>
                <a:lnTo>
                  <a:pt x="624" y="285"/>
                </a:lnTo>
                <a:lnTo>
                  <a:pt x="624" y="302"/>
                </a:lnTo>
                <a:lnTo>
                  <a:pt x="619" y="307"/>
                </a:lnTo>
                <a:lnTo>
                  <a:pt x="608" y="324"/>
                </a:lnTo>
                <a:lnTo>
                  <a:pt x="562" y="319"/>
                </a:lnTo>
                <a:lnTo>
                  <a:pt x="552" y="319"/>
                </a:lnTo>
                <a:lnTo>
                  <a:pt x="546" y="313"/>
                </a:lnTo>
                <a:lnTo>
                  <a:pt x="541" y="313"/>
                </a:lnTo>
                <a:lnTo>
                  <a:pt x="541" y="336"/>
                </a:lnTo>
                <a:lnTo>
                  <a:pt x="541" y="342"/>
                </a:lnTo>
                <a:lnTo>
                  <a:pt x="521" y="342"/>
                </a:lnTo>
                <a:lnTo>
                  <a:pt x="495" y="342"/>
                </a:lnTo>
                <a:lnTo>
                  <a:pt x="490" y="342"/>
                </a:lnTo>
                <a:lnTo>
                  <a:pt x="485" y="342"/>
                </a:lnTo>
                <a:lnTo>
                  <a:pt x="485" y="347"/>
                </a:lnTo>
                <a:lnTo>
                  <a:pt x="485" y="353"/>
                </a:lnTo>
                <a:lnTo>
                  <a:pt x="485" y="359"/>
                </a:lnTo>
                <a:lnTo>
                  <a:pt x="479" y="359"/>
                </a:lnTo>
                <a:lnTo>
                  <a:pt x="443" y="359"/>
                </a:lnTo>
                <a:lnTo>
                  <a:pt x="443" y="353"/>
                </a:lnTo>
                <a:lnTo>
                  <a:pt x="438" y="353"/>
                </a:lnTo>
                <a:lnTo>
                  <a:pt x="382" y="353"/>
                </a:lnTo>
                <a:lnTo>
                  <a:pt x="382" y="336"/>
                </a:lnTo>
                <a:lnTo>
                  <a:pt x="382" y="330"/>
                </a:lnTo>
                <a:lnTo>
                  <a:pt x="376" y="330"/>
                </a:lnTo>
                <a:lnTo>
                  <a:pt x="345" y="353"/>
                </a:lnTo>
                <a:lnTo>
                  <a:pt x="330" y="381"/>
                </a:lnTo>
                <a:lnTo>
                  <a:pt x="325" y="381"/>
                </a:lnTo>
                <a:lnTo>
                  <a:pt x="325" y="376"/>
                </a:lnTo>
                <a:lnTo>
                  <a:pt x="314" y="370"/>
                </a:lnTo>
                <a:lnTo>
                  <a:pt x="309" y="370"/>
                </a:lnTo>
                <a:lnTo>
                  <a:pt x="309" y="364"/>
                </a:lnTo>
                <a:lnTo>
                  <a:pt x="309" y="359"/>
                </a:lnTo>
                <a:lnTo>
                  <a:pt x="304" y="353"/>
                </a:lnTo>
                <a:lnTo>
                  <a:pt x="309" y="347"/>
                </a:lnTo>
                <a:lnTo>
                  <a:pt x="304" y="342"/>
                </a:lnTo>
                <a:lnTo>
                  <a:pt x="304" y="336"/>
                </a:lnTo>
                <a:lnTo>
                  <a:pt x="299" y="336"/>
                </a:lnTo>
                <a:lnTo>
                  <a:pt x="294" y="330"/>
                </a:lnTo>
                <a:lnTo>
                  <a:pt x="289" y="330"/>
                </a:lnTo>
                <a:lnTo>
                  <a:pt x="284" y="324"/>
                </a:lnTo>
                <a:lnTo>
                  <a:pt x="284" y="319"/>
                </a:lnTo>
                <a:lnTo>
                  <a:pt x="284" y="313"/>
                </a:lnTo>
                <a:lnTo>
                  <a:pt x="284" y="307"/>
                </a:lnTo>
                <a:lnTo>
                  <a:pt x="284" y="302"/>
                </a:lnTo>
                <a:lnTo>
                  <a:pt x="278" y="302"/>
                </a:lnTo>
                <a:lnTo>
                  <a:pt x="278" y="296"/>
                </a:lnTo>
                <a:lnTo>
                  <a:pt x="273" y="302"/>
                </a:lnTo>
                <a:lnTo>
                  <a:pt x="263" y="307"/>
                </a:lnTo>
                <a:lnTo>
                  <a:pt x="258" y="313"/>
                </a:lnTo>
                <a:lnTo>
                  <a:pt x="253" y="319"/>
                </a:lnTo>
                <a:lnTo>
                  <a:pt x="242" y="279"/>
                </a:lnTo>
                <a:lnTo>
                  <a:pt x="258" y="267"/>
                </a:lnTo>
                <a:lnTo>
                  <a:pt x="263" y="262"/>
                </a:lnTo>
                <a:lnTo>
                  <a:pt x="268" y="262"/>
                </a:lnTo>
                <a:lnTo>
                  <a:pt x="273" y="262"/>
                </a:lnTo>
                <a:lnTo>
                  <a:pt x="309" y="222"/>
                </a:lnTo>
                <a:lnTo>
                  <a:pt x="289" y="188"/>
                </a:lnTo>
                <a:lnTo>
                  <a:pt x="268" y="199"/>
                </a:lnTo>
                <a:lnTo>
                  <a:pt x="273" y="210"/>
                </a:lnTo>
                <a:lnTo>
                  <a:pt x="247" y="233"/>
                </a:lnTo>
                <a:lnTo>
                  <a:pt x="232" y="216"/>
                </a:lnTo>
                <a:lnTo>
                  <a:pt x="222" y="228"/>
                </a:lnTo>
                <a:lnTo>
                  <a:pt x="222" y="216"/>
                </a:lnTo>
                <a:lnTo>
                  <a:pt x="217" y="216"/>
                </a:lnTo>
                <a:lnTo>
                  <a:pt x="211" y="222"/>
                </a:lnTo>
                <a:lnTo>
                  <a:pt x="175" y="159"/>
                </a:lnTo>
                <a:lnTo>
                  <a:pt x="150" y="176"/>
                </a:lnTo>
                <a:lnTo>
                  <a:pt x="150" y="171"/>
                </a:lnTo>
                <a:lnTo>
                  <a:pt x="144" y="165"/>
                </a:lnTo>
                <a:lnTo>
                  <a:pt x="144" y="159"/>
                </a:lnTo>
                <a:lnTo>
                  <a:pt x="139" y="154"/>
                </a:lnTo>
                <a:lnTo>
                  <a:pt x="134" y="154"/>
                </a:lnTo>
                <a:lnTo>
                  <a:pt x="124" y="148"/>
                </a:lnTo>
                <a:lnTo>
                  <a:pt x="113" y="148"/>
                </a:lnTo>
                <a:lnTo>
                  <a:pt x="113" y="142"/>
                </a:lnTo>
                <a:lnTo>
                  <a:pt x="103" y="114"/>
                </a:lnTo>
                <a:lnTo>
                  <a:pt x="46" y="148"/>
                </a:lnTo>
                <a:lnTo>
                  <a:pt x="41" y="142"/>
                </a:lnTo>
                <a:lnTo>
                  <a:pt x="36" y="142"/>
                </a:lnTo>
                <a:lnTo>
                  <a:pt x="36" y="136"/>
                </a:lnTo>
                <a:lnTo>
                  <a:pt x="21" y="119"/>
                </a:lnTo>
                <a:lnTo>
                  <a:pt x="15" y="114"/>
                </a:lnTo>
                <a:lnTo>
                  <a:pt x="10" y="102"/>
                </a:lnTo>
                <a:lnTo>
                  <a:pt x="15" y="97"/>
                </a:lnTo>
                <a:lnTo>
                  <a:pt x="5" y="91"/>
                </a:lnTo>
                <a:lnTo>
                  <a:pt x="10" y="85"/>
                </a:lnTo>
                <a:lnTo>
                  <a:pt x="10" y="74"/>
                </a:lnTo>
                <a:lnTo>
                  <a:pt x="10" y="68"/>
                </a:lnTo>
                <a:lnTo>
                  <a:pt x="15" y="62"/>
                </a:lnTo>
                <a:lnTo>
                  <a:pt x="0" y="57"/>
                </a:lnTo>
                <a:lnTo>
                  <a:pt x="0" y="51"/>
                </a:lnTo>
                <a:lnTo>
                  <a:pt x="26" y="40"/>
                </a:lnTo>
                <a:lnTo>
                  <a:pt x="36" y="51"/>
                </a:lnTo>
                <a:lnTo>
                  <a:pt x="57" y="40"/>
                </a:lnTo>
                <a:lnTo>
                  <a:pt x="57" y="34"/>
                </a:lnTo>
                <a:lnTo>
                  <a:pt x="67" y="23"/>
                </a:lnTo>
                <a:lnTo>
                  <a:pt x="72" y="23"/>
                </a:lnTo>
                <a:lnTo>
                  <a:pt x="77" y="34"/>
                </a:lnTo>
                <a:lnTo>
                  <a:pt x="82" y="34"/>
                </a:lnTo>
                <a:lnTo>
                  <a:pt x="72" y="45"/>
                </a:lnTo>
                <a:lnTo>
                  <a:pt x="82" y="62"/>
                </a:lnTo>
                <a:lnTo>
                  <a:pt x="82" y="68"/>
                </a:lnTo>
                <a:lnTo>
                  <a:pt x="82" y="74"/>
                </a:lnTo>
                <a:lnTo>
                  <a:pt x="77" y="74"/>
                </a:lnTo>
                <a:lnTo>
                  <a:pt x="88" y="85"/>
                </a:lnTo>
                <a:lnTo>
                  <a:pt x="93" y="91"/>
                </a:lnTo>
                <a:lnTo>
                  <a:pt x="98" y="85"/>
                </a:lnTo>
                <a:lnTo>
                  <a:pt x="113" y="74"/>
                </a:lnTo>
                <a:lnTo>
                  <a:pt x="134" y="62"/>
                </a:lnTo>
                <a:lnTo>
                  <a:pt x="139" y="62"/>
                </a:lnTo>
                <a:lnTo>
                  <a:pt x="144" y="57"/>
                </a:lnTo>
                <a:lnTo>
                  <a:pt x="150" y="57"/>
                </a:lnTo>
                <a:lnTo>
                  <a:pt x="155" y="51"/>
                </a:lnTo>
                <a:lnTo>
                  <a:pt x="170" y="74"/>
                </a:lnTo>
                <a:lnTo>
                  <a:pt x="175" y="68"/>
                </a:lnTo>
                <a:lnTo>
                  <a:pt x="196" y="51"/>
                </a:lnTo>
                <a:lnTo>
                  <a:pt x="206" y="68"/>
                </a:lnTo>
                <a:lnTo>
                  <a:pt x="258" y="28"/>
                </a:lnTo>
                <a:lnTo>
                  <a:pt x="263" y="28"/>
                </a:lnTo>
                <a:lnTo>
                  <a:pt x="273" y="23"/>
                </a:lnTo>
                <a:lnTo>
                  <a:pt x="284" y="28"/>
                </a:lnTo>
                <a:lnTo>
                  <a:pt x="294" y="17"/>
                </a:lnTo>
                <a:lnTo>
                  <a:pt x="304" y="11"/>
                </a:lnTo>
                <a:lnTo>
                  <a:pt x="314" y="0"/>
                </a:lnTo>
                <a:lnTo>
                  <a:pt x="320" y="5"/>
                </a:lnTo>
                <a:lnTo>
                  <a:pt x="320" y="11"/>
                </a:lnTo>
                <a:lnTo>
                  <a:pt x="340" y="45"/>
                </a:lnTo>
                <a:lnTo>
                  <a:pt x="345" y="45"/>
                </a:lnTo>
                <a:lnTo>
                  <a:pt x="366" y="79"/>
                </a:lnTo>
                <a:lnTo>
                  <a:pt x="361" y="85"/>
                </a:lnTo>
                <a:lnTo>
                  <a:pt x="392" y="131"/>
                </a:lnTo>
                <a:lnTo>
                  <a:pt x="397" y="125"/>
                </a:lnTo>
                <a:lnTo>
                  <a:pt x="418" y="159"/>
                </a:lnTo>
                <a:lnTo>
                  <a:pt x="428" y="154"/>
                </a:lnTo>
                <a:lnTo>
                  <a:pt x="433" y="154"/>
                </a:lnTo>
                <a:lnTo>
                  <a:pt x="438" y="154"/>
                </a:lnTo>
                <a:lnTo>
                  <a:pt x="433" y="159"/>
                </a:lnTo>
                <a:lnTo>
                  <a:pt x="443" y="171"/>
                </a:lnTo>
                <a:lnTo>
                  <a:pt x="459" y="154"/>
                </a:lnTo>
                <a:lnTo>
                  <a:pt x="459" y="148"/>
                </a:lnTo>
                <a:lnTo>
                  <a:pt x="454" y="148"/>
                </a:lnTo>
                <a:lnTo>
                  <a:pt x="454" y="142"/>
                </a:lnTo>
                <a:lnTo>
                  <a:pt x="454" y="136"/>
                </a:lnTo>
                <a:lnTo>
                  <a:pt x="459" y="131"/>
                </a:lnTo>
                <a:lnTo>
                  <a:pt x="464" y="125"/>
                </a:lnTo>
                <a:lnTo>
                  <a:pt x="469" y="125"/>
                </a:lnTo>
                <a:lnTo>
                  <a:pt x="474" y="125"/>
                </a:lnTo>
                <a:lnTo>
                  <a:pt x="479" y="131"/>
                </a:lnTo>
                <a:lnTo>
                  <a:pt x="485" y="131"/>
                </a:lnTo>
                <a:lnTo>
                  <a:pt x="490" y="131"/>
                </a:lnTo>
                <a:lnTo>
                  <a:pt x="490" y="114"/>
                </a:lnTo>
                <a:lnTo>
                  <a:pt x="495" y="114"/>
                </a:lnTo>
                <a:lnTo>
                  <a:pt x="500" y="114"/>
                </a:lnTo>
                <a:lnTo>
                  <a:pt x="505" y="114"/>
                </a:lnTo>
                <a:lnTo>
                  <a:pt x="510" y="114"/>
                </a:lnTo>
                <a:lnTo>
                  <a:pt x="516" y="119"/>
                </a:lnTo>
                <a:lnTo>
                  <a:pt x="521" y="119"/>
                </a:lnTo>
                <a:lnTo>
                  <a:pt x="526" y="125"/>
                </a:lnTo>
                <a:lnTo>
                  <a:pt x="546" y="102"/>
                </a:lnTo>
                <a:lnTo>
                  <a:pt x="552" y="102"/>
                </a:lnTo>
                <a:lnTo>
                  <a:pt x="557" y="102"/>
                </a:lnTo>
                <a:lnTo>
                  <a:pt x="562" y="102"/>
                </a:lnTo>
                <a:lnTo>
                  <a:pt x="567" y="102"/>
                </a:lnTo>
                <a:lnTo>
                  <a:pt x="577" y="97"/>
                </a:lnTo>
                <a:lnTo>
                  <a:pt x="583" y="91"/>
                </a:lnTo>
                <a:lnTo>
                  <a:pt x="588" y="85"/>
                </a:lnTo>
                <a:lnTo>
                  <a:pt x="593" y="85"/>
                </a:lnTo>
                <a:close/>
              </a:path>
            </a:pathLst>
          </a:custGeom>
          <a:solidFill>
            <a:srgbClr val="00B0F0">
              <a:alpha val="36862"/>
            </a:srgb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90873" tIns="45432" rIns="90873" bIns="45432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71" name="Freeform 33"/>
          <p:cNvSpPr>
            <a:spLocks/>
          </p:cNvSpPr>
          <p:nvPr/>
        </p:nvSpPr>
        <p:spPr bwMode="auto">
          <a:xfrm>
            <a:off x="3273425" y="3579813"/>
            <a:ext cx="911225" cy="793750"/>
          </a:xfrm>
          <a:custGeom>
            <a:avLst/>
            <a:gdLst>
              <a:gd name="T0" fmla="*/ 2147483646 w 660"/>
              <a:gd name="T1" fmla="*/ 2147483646 h 553"/>
              <a:gd name="T2" fmla="*/ 2147483646 w 660"/>
              <a:gd name="T3" fmla="*/ 2147483646 h 553"/>
              <a:gd name="T4" fmla="*/ 2147483646 w 660"/>
              <a:gd name="T5" fmla="*/ 2147483646 h 553"/>
              <a:gd name="T6" fmla="*/ 2147483646 w 660"/>
              <a:gd name="T7" fmla="*/ 2147483646 h 553"/>
              <a:gd name="T8" fmla="*/ 2147483646 w 660"/>
              <a:gd name="T9" fmla="*/ 2147483646 h 553"/>
              <a:gd name="T10" fmla="*/ 2147483646 w 660"/>
              <a:gd name="T11" fmla="*/ 2147483646 h 553"/>
              <a:gd name="T12" fmla="*/ 2147483646 w 660"/>
              <a:gd name="T13" fmla="*/ 2147483646 h 553"/>
              <a:gd name="T14" fmla="*/ 2147483646 w 660"/>
              <a:gd name="T15" fmla="*/ 2147483646 h 553"/>
              <a:gd name="T16" fmla="*/ 2147483646 w 660"/>
              <a:gd name="T17" fmla="*/ 2147483646 h 553"/>
              <a:gd name="T18" fmla="*/ 2147483646 w 660"/>
              <a:gd name="T19" fmla="*/ 2147483646 h 553"/>
              <a:gd name="T20" fmla="*/ 2147483646 w 660"/>
              <a:gd name="T21" fmla="*/ 2147483646 h 553"/>
              <a:gd name="T22" fmla="*/ 2147483646 w 660"/>
              <a:gd name="T23" fmla="*/ 2147483646 h 553"/>
              <a:gd name="T24" fmla="*/ 2147483646 w 660"/>
              <a:gd name="T25" fmla="*/ 2147483646 h 553"/>
              <a:gd name="T26" fmla="*/ 2147483646 w 660"/>
              <a:gd name="T27" fmla="*/ 2147483646 h 553"/>
              <a:gd name="T28" fmla="*/ 2147483646 w 660"/>
              <a:gd name="T29" fmla="*/ 2147483646 h 553"/>
              <a:gd name="T30" fmla="*/ 2147483646 w 660"/>
              <a:gd name="T31" fmla="*/ 2147483646 h 553"/>
              <a:gd name="T32" fmla="*/ 2147483646 w 660"/>
              <a:gd name="T33" fmla="*/ 2147483646 h 553"/>
              <a:gd name="T34" fmla="*/ 2147483646 w 660"/>
              <a:gd name="T35" fmla="*/ 2147483646 h 553"/>
              <a:gd name="T36" fmla="*/ 2147483646 w 660"/>
              <a:gd name="T37" fmla="*/ 2147483646 h 553"/>
              <a:gd name="T38" fmla="*/ 2147483646 w 660"/>
              <a:gd name="T39" fmla="*/ 2147483646 h 553"/>
              <a:gd name="T40" fmla="*/ 2147483646 w 660"/>
              <a:gd name="T41" fmla="*/ 2147483646 h 553"/>
              <a:gd name="T42" fmla="*/ 2147483646 w 660"/>
              <a:gd name="T43" fmla="*/ 2147483646 h 553"/>
              <a:gd name="T44" fmla="*/ 2147483646 w 660"/>
              <a:gd name="T45" fmla="*/ 2147483646 h 553"/>
              <a:gd name="T46" fmla="*/ 2147483646 w 660"/>
              <a:gd name="T47" fmla="*/ 2147483646 h 553"/>
              <a:gd name="T48" fmla="*/ 2147483646 w 660"/>
              <a:gd name="T49" fmla="*/ 2147483646 h 553"/>
              <a:gd name="T50" fmla="*/ 2147483646 w 660"/>
              <a:gd name="T51" fmla="*/ 2147483646 h 553"/>
              <a:gd name="T52" fmla="*/ 2147483646 w 660"/>
              <a:gd name="T53" fmla="*/ 2147483646 h 553"/>
              <a:gd name="T54" fmla="*/ 2147483646 w 660"/>
              <a:gd name="T55" fmla="*/ 2147483646 h 553"/>
              <a:gd name="T56" fmla="*/ 2147483646 w 660"/>
              <a:gd name="T57" fmla="*/ 2147483646 h 553"/>
              <a:gd name="T58" fmla="*/ 2147483646 w 660"/>
              <a:gd name="T59" fmla="*/ 2147483646 h 553"/>
              <a:gd name="T60" fmla="*/ 2147483646 w 660"/>
              <a:gd name="T61" fmla="*/ 2147483646 h 553"/>
              <a:gd name="T62" fmla="*/ 2147483646 w 660"/>
              <a:gd name="T63" fmla="*/ 2147483646 h 553"/>
              <a:gd name="T64" fmla="*/ 2147483646 w 660"/>
              <a:gd name="T65" fmla="*/ 2147483646 h 553"/>
              <a:gd name="T66" fmla="*/ 2147483646 w 660"/>
              <a:gd name="T67" fmla="*/ 2147483646 h 553"/>
              <a:gd name="T68" fmla="*/ 2147483646 w 660"/>
              <a:gd name="T69" fmla="*/ 2147483646 h 553"/>
              <a:gd name="T70" fmla="*/ 2147483646 w 660"/>
              <a:gd name="T71" fmla="*/ 2147483646 h 553"/>
              <a:gd name="T72" fmla="*/ 2147483646 w 660"/>
              <a:gd name="T73" fmla="*/ 2147483646 h 553"/>
              <a:gd name="T74" fmla="*/ 2147483646 w 660"/>
              <a:gd name="T75" fmla="*/ 2147483646 h 553"/>
              <a:gd name="T76" fmla="*/ 2147483646 w 660"/>
              <a:gd name="T77" fmla="*/ 2147483646 h 553"/>
              <a:gd name="T78" fmla="*/ 2147483646 w 660"/>
              <a:gd name="T79" fmla="*/ 2147483646 h 553"/>
              <a:gd name="T80" fmla="*/ 2147483646 w 660"/>
              <a:gd name="T81" fmla="*/ 2147483646 h 553"/>
              <a:gd name="T82" fmla="*/ 2147483646 w 660"/>
              <a:gd name="T83" fmla="*/ 2147483646 h 553"/>
              <a:gd name="T84" fmla="*/ 2147483646 w 660"/>
              <a:gd name="T85" fmla="*/ 2147483646 h 553"/>
              <a:gd name="T86" fmla="*/ 2147483646 w 660"/>
              <a:gd name="T87" fmla="*/ 2147483646 h 553"/>
              <a:gd name="T88" fmla="*/ 2147483646 w 660"/>
              <a:gd name="T89" fmla="*/ 2147483646 h 553"/>
              <a:gd name="T90" fmla="*/ 2147483646 w 660"/>
              <a:gd name="T91" fmla="*/ 2147483646 h 553"/>
              <a:gd name="T92" fmla="*/ 2147483646 w 660"/>
              <a:gd name="T93" fmla="*/ 2147483646 h 553"/>
              <a:gd name="T94" fmla="*/ 2147483646 w 660"/>
              <a:gd name="T95" fmla="*/ 2147483646 h 553"/>
              <a:gd name="T96" fmla="*/ 2147483646 w 660"/>
              <a:gd name="T97" fmla="*/ 2147483646 h 553"/>
              <a:gd name="T98" fmla="*/ 2147483646 w 660"/>
              <a:gd name="T99" fmla="*/ 2147483646 h 553"/>
              <a:gd name="T100" fmla="*/ 2147483646 w 660"/>
              <a:gd name="T101" fmla="*/ 2147483646 h 553"/>
              <a:gd name="T102" fmla="*/ 2147483646 w 660"/>
              <a:gd name="T103" fmla="*/ 2147483646 h 553"/>
              <a:gd name="T104" fmla="*/ 2147483646 w 660"/>
              <a:gd name="T105" fmla="*/ 2147483646 h 553"/>
              <a:gd name="T106" fmla="*/ 2147483646 w 660"/>
              <a:gd name="T107" fmla="*/ 2147483646 h 553"/>
              <a:gd name="T108" fmla="*/ 2147483646 w 660"/>
              <a:gd name="T109" fmla="*/ 2147483646 h 553"/>
              <a:gd name="T110" fmla="*/ 2147483646 w 660"/>
              <a:gd name="T111" fmla="*/ 2147483646 h 553"/>
              <a:gd name="T112" fmla="*/ 2147483646 w 660"/>
              <a:gd name="T113" fmla="*/ 2147483646 h 553"/>
              <a:gd name="T114" fmla="*/ 2147483646 w 660"/>
              <a:gd name="T115" fmla="*/ 2147483646 h 553"/>
              <a:gd name="T116" fmla="*/ 2147483646 w 660"/>
              <a:gd name="T117" fmla="*/ 2147483646 h 553"/>
              <a:gd name="T118" fmla="*/ 2147483646 w 660"/>
              <a:gd name="T119" fmla="*/ 2147483646 h 553"/>
              <a:gd name="T120" fmla="*/ 2147483646 w 660"/>
              <a:gd name="T121" fmla="*/ 2147483646 h 55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660"/>
              <a:gd name="T184" fmla="*/ 0 h 553"/>
              <a:gd name="T185" fmla="*/ 660 w 660"/>
              <a:gd name="T186" fmla="*/ 553 h 553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660" h="553">
                <a:moveTo>
                  <a:pt x="5" y="405"/>
                </a:moveTo>
                <a:lnTo>
                  <a:pt x="0" y="387"/>
                </a:lnTo>
                <a:lnTo>
                  <a:pt x="5" y="387"/>
                </a:lnTo>
                <a:lnTo>
                  <a:pt x="15" y="382"/>
                </a:lnTo>
                <a:lnTo>
                  <a:pt x="0" y="353"/>
                </a:lnTo>
                <a:lnTo>
                  <a:pt x="10" y="348"/>
                </a:lnTo>
                <a:lnTo>
                  <a:pt x="15" y="342"/>
                </a:lnTo>
                <a:lnTo>
                  <a:pt x="20" y="348"/>
                </a:lnTo>
                <a:lnTo>
                  <a:pt x="31" y="336"/>
                </a:lnTo>
                <a:lnTo>
                  <a:pt x="41" y="336"/>
                </a:lnTo>
                <a:lnTo>
                  <a:pt x="36" y="330"/>
                </a:lnTo>
                <a:lnTo>
                  <a:pt x="41" y="325"/>
                </a:lnTo>
                <a:lnTo>
                  <a:pt x="57" y="313"/>
                </a:lnTo>
                <a:lnTo>
                  <a:pt x="46" y="285"/>
                </a:lnTo>
                <a:lnTo>
                  <a:pt x="82" y="256"/>
                </a:lnTo>
                <a:lnTo>
                  <a:pt x="67" y="228"/>
                </a:lnTo>
                <a:lnTo>
                  <a:pt x="134" y="177"/>
                </a:lnTo>
                <a:lnTo>
                  <a:pt x="124" y="160"/>
                </a:lnTo>
                <a:lnTo>
                  <a:pt x="139" y="142"/>
                </a:lnTo>
                <a:lnTo>
                  <a:pt x="144" y="137"/>
                </a:lnTo>
                <a:lnTo>
                  <a:pt x="139" y="131"/>
                </a:lnTo>
                <a:lnTo>
                  <a:pt x="144" y="120"/>
                </a:lnTo>
                <a:lnTo>
                  <a:pt x="139" y="97"/>
                </a:lnTo>
                <a:lnTo>
                  <a:pt x="144" y="91"/>
                </a:lnTo>
                <a:lnTo>
                  <a:pt x="149" y="86"/>
                </a:lnTo>
                <a:lnTo>
                  <a:pt x="155" y="86"/>
                </a:lnTo>
                <a:lnTo>
                  <a:pt x="160" y="91"/>
                </a:lnTo>
                <a:lnTo>
                  <a:pt x="170" y="103"/>
                </a:lnTo>
                <a:lnTo>
                  <a:pt x="175" y="114"/>
                </a:lnTo>
                <a:lnTo>
                  <a:pt x="180" y="114"/>
                </a:lnTo>
                <a:lnTo>
                  <a:pt x="191" y="108"/>
                </a:lnTo>
                <a:lnTo>
                  <a:pt x="191" y="114"/>
                </a:lnTo>
                <a:lnTo>
                  <a:pt x="196" y="114"/>
                </a:lnTo>
                <a:lnTo>
                  <a:pt x="196" y="120"/>
                </a:lnTo>
                <a:lnTo>
                  <a:pt x="201" y="120"/>
                </a:lnTo>
                <a:lnTo>
                  <a:pt x="206" y="120"/>
                </a:lnTo>
                <a:lnTo>
                  <a:pt x="211" y="114"/>
                </a:lnTo>
                <a:lnTo>
                  <a:pt x="216" y="108"/>
                </a:lnTo>
                <a:lnTo>
                  <a:pt x="222" y="103"/>
                </a:lnTo>
                <a:lnTo>
                  <a:pt x="227" y="91"/>
                </a:lnTo>
                <a:lnTo>
                  <a:pt x="237" y="86"/>
                </a:lnTo>
                <a:lnTo>
                  <a:pt x="237" y="97"/>
                </a:lnTo>
                <a:lnTo>
                  <a:pt x="252" y="86"/>
                </a:lnTo>
                <a:lnTo>
                  <a:pt x="247" y="86"/>
                </a:lnTo>
                <a:lnTo>
                  <a:pt x="252" y="68"/>
                </a:lnTo>
                <a:lnTo>
                  <a:pt x="258" y="68"/>
                </a:lnTo>
                <a:lnTo>
                  <a:pt x="263" y="63"/>
                </a:lnTo>
                <a:lnTo>
                  <a:pt x="263" y="34"/>
                </a:lnTo>
                <a:lnTo>
                  <a:pt x="294" y="17"/>
                </a:lnTo>
                <a:lnTo>
                  <a:pt x="304" y="11"/>
                </a:lnTo>
                <a:lnTo>
                  <a:pt x="320" y="6"/>
                </a:lnTo>
                <a:lnTo>
                  <a:pt x="320" y="11"/>
                </a:lnTo>
                <a:lnTo>
                  <a:pt x="320" y="29"/>
                </a:lnTo>
                <a:lnTo>
                  <a:pt x="320" y="34"/>
                </a:lnTo>
                <a:lnTo>
                  <a:pt x="325" y="40"/>
                </a:lnTo>
                <a:lnTo>
                  <a:pt x="330" y="46"/>
                </a:lnTo>
                <a:lnTo>
                  <a:pt x="335" y="46"/>
                </a:lnTo>
                <a:lnTo>
                  <a:pt x="350" y="40"/>
                </a:lnTo>
                <a:lnTo>
                  <a:pt x="361" y="40"/>
                </a:lnTo>
                <a:lnTo>
                  <a:pt x="366" y="34"/>
                </a:lnTo>
                <a:lnTo>
                  <a:pt x="371" y="34"/>
                </a:lnTo>
                <a:lnTo>
                  <a:pt x="371" y="29"/>
                </a:lnTo>
                <a:lnTo>
                  <a:pt x="376" y="29"/>
                </a:lnTo>
                <a:lnTo>
                  <a:pt x="376" y="23"/>
                </a:lnTo>
                <a:lnTo>
                  <a:pt x="376" y="11"/>
                </a:lnTo>
                <a:lnTo>
                  <a:pt x="376" y="6"/>
                </a:lnTo>
                <a:lnTo>
                  <a:pt x="376" y="0"/>
                </a:lnTo>
                <a:lnTo>
                  <a:pt x="397" y="6"/>
                </a:lnTo>
                <a:lnTo>
                  <a:pt x="402" y="11"/>
                </a:lnTo>
                <a:lnTo>
                  <a:pt x="402" y="17"/>
                </a:lnTo>
                <a:lnTo>
                  <a:pt x="407" y="17"/>
                </a:lnTo>
                <a:lnTo>
                  <a:pt x="412" y="23"/>
                </a:lnTo>
                <a:lnTo>
                  <a:pt x="412" y="29"/>
                </a:lnTo>
                <a:lnTo>
                  <a:pt x="417" y="29"/>
                </a:lnTo>
                <a:lnTo>
                  <a:pt x="417" y="34"/>
                </a:lnTo>
                <a:lnTo>
                  <a:pt x="417" y="40"/>
                </a:lnTo>
                <a:lnTo>
                  <a:pt x="428" y="51"/>
                </a:lnTo>
                <a:lnTo>
                  <a:pt x="433" y="51"/>
                </a:lnTo>
                <a:lnTo>
                  <a:pt x="423" y="68"/>
                </a:lnTo>
                <a:lnTo>
                  <a:pt x="417" y="80"/>
                </a:lnTo>
                <a:lnTo>
                  <a:pt x="412" y="91"/>
                </a:lnTo>
                <a:lnTo>
                  <a:pt x="423" y="91"/>
                </a:lnTo>
                <a:lnTo>
                  <a:pt x="433" y="91"/>
                </a:lnTo>
                <a:lnTo>
                  <a:pt x="433" y="86"/>
                </a:lnTo>
                <a:lnTo>
                  <a:pt x="438" y="86"/>
                </a:lnTo>
                <a:lnTo>
                  <a:pt x="448" y="74"/>
                </a:lnTo>
                <a:lnTo>
                  <a:pt x="464" y="68"/>
                </a:lnTo>
                <a:lnTo>
                  <a:pt x="469" y="97"/>
                </a:lnTo>
                <a:lnTo>
                  <a:pt x="459" y="97"/>
                </a:lnTo>
                <a:lnTo>
                  <a:pt x="459" y="103"/>
                </a:lnTo>
                <a:lnTo>
                  <a:pt x="454" y="108"/>
                </a:lnTo>
                <a:lnTo>
                  <a:pt x="454" y="114"/>
                </a:lnTo>
                <a:lnTo>
                  <a:pt x="459" y="114"/>
                </a:lnTo>
                <a:lnTo>
                  <a:pt x="459" y="120"/>
                </a:lnTo>
                <a:lnTo>
                  <a:pt x="479" y="131"/>
                </a:lnTo>
                <a:lnTo>
                  <a:pt x="474" y="137"/>
                </a:lnTo>
                <a:lnTo>
                  <a:pt x="448" y="131"/>
                </a:lnTo>
                <a:lnTo>
                  <a:pt x="443" y="131"/>
                </a:lnTo>
                <a:lnTo>
                  <a:pt x="438" y="131"/>
                </a:lnTo>
                <a:lnTo>
                  <a:pt x="438" y="137"/>
                </a:lnTo>
                <a:lnTo>
                  <a:pt x="443" y="148"/>
                </a:lnTo>
                <a:lnTo>
                  <a:pt x="454" y="154"/>
                </a:lnTo>
                <a:lnTo>
                  <a:pt x="459" y="154"/>
                </a:lnTo>
                <a:lnTo>
                  <a:pt x="464" y="154"/>
                </a:lnTo>
                <a:lnTo>
                  <a:pt x="459" y="171"/>
                </a:lnTo>
                <a:lnTo>
                  <a:pt x="454" y="171"/>
                </a:lnTo>
                <a:lnTo>
                  <a:pt x="448" y="177"/>
                </a:lnTo>
                <a:lnTo>
                  <a:pt x="448" y="182"/>
                </a:lnTo>
                <a:lnTo>
                  <a:pt x="448" y="188"/>
                </a:lnTo>
                <a:lnTo>
                  <a:pt x="448" y="199"/>
                </a:lnTo>
                <a:lnTo>
                  <a:pt x="448" y="211"/>
                </a:lnTo>
                <a:lnTo>
                  <a:pt x="464" y="217"/>
                </a:lnTo>
                <a:lnTo>
                  <a:pt x="469" y="217"/>
                </a:lnTo>
                <a:lnTo>
                  <a:pt x="469" y="211"/>
                </a:lnTo>
                <a:lnTo>
                  <a:pt x="474" y="211"/>
                </a:lnTo>
                <a:lnTo>
                  <a:pt x="474" y="217"/>
                </a:lnTo>
                <a:lnTo>
                  <a:pt x="474" y="222"/>
                </a:lnTo>
                <a:lnTo>
                  <a:pt x="469" y="222"/>
                </a:lnTo>
                <a:lnTo>
                  <a:pt x="448" y="245"/>
                </a:lnTo>
                <a:lnTo>
                  <a:pt x="448" y="251"/>
                </a:lnTo>
                <a:lnTo>
                  <a:pt x="454" y="262"/>
                </a:lnTo>
                <a:lnTo>
                  <a:pt x="459" y="268"/>
                </a:lnTo>
                <a:lnTo>
                  <a:pt x="464" y="273"/>
                </a:lnTo>
                <a:lnTo>
                  <a:pt x="469" y="273"/>
                </a:lnTo>
                <a:lnTo>
                  <a:pt x="469" y="279"/>
                </a:lnTo>
                <a:lnTo>
                  <a:pt x="474" y="279"/>
                </a:lnTo>
                <a:lnTo>
                  <a:pt x="479" y="279"/>
                </a:lnTo>
                <a:lnTo>
                  <a:pt x="484" y="268"/>
                </a:lnTo>
                <a:lnTo>
                  <a:pt x="484" y="256"/>
                </a:lnTo>
                <a:lnTo>
                  <a:pt x="500" y="279"/>
                </a:lnTo>
                <a:lnTo>
                  <a:pt x="505" y="279"/>
                </a:lnTo>
                <a:lnTo>
                  <a:pt x="510" y="279"/>
                </a:lnTo>
                <a:lnTo>
                  <a:pt x="515" y="291"/>
                </a:lnTo>
                <a:lnTo>
                  <a:pt x="536" y="296"/>
                </a:lnTo>
                <a:lnTo>
                  <a:pt x="546" y="296"/>
                </a:lnTo>
                <a:lnTo>
                  <a:pt x="541" y="285"/>
                </a:lnTo>
                <a:lnTo>
                  <a:pt x="541" y="273"/>
                </a:lnTo>
                <a:lnTo>
                  <a:pt x="541" y="268"/>
                </a:lnTo>
                <a:lnTo>
                  <a:pt x="541" y="262"/>
                </a:lnTo>
                <a:lnTo>
                  <a:pt x="546" y="262"/>
                </a:lnTo>
                <a:lnTo>
                  <a:pt x="551" y="262"/>
                </a:lnTo>
                <a:lnTo>
                  <a:pt x="557" y="262"/>
                </a:lnTo>
                <a:lnTo>
                  <a:pt x="562" y="273"/>
                </a:lnTo>
                <a:lnTo>
                  <a:pt x="567" y="296"/>
                </a:lnTo>
                <a:lnTo>
                  <a:pt x="572" y="308"/>
                </a:lnTo>
                <a:lnTo>
                  <a:pt x="582" y="308"/>
                </a:lnTo>
                <a:lnTo>
                  <a:pt x="588" y="313"/>
                </a:lnTo>
                <a:lnTo>
                  <a:pt x="593" y="313"/>
                </a:lnTo>
                <a:lnTo>
                  <a:pt x="598" y="319"/>
                </a:lnTo>
                <a:lnTo>
                  <a:pt x="603" y="319"/>
                </a:lnTo>
                <a:lnTo>
                  <a:pt x="619" y="336"/>
                </a:lnTo>
                <a:lnTo>
                  <a:pt x="634" y="319"/>
                </a:lnTo>
                <a:lnTo>
                  <a:pt x="639" y="313"/>
                </a:lnTo>
                <a:lnTo>
                  <a:pt x="660" y="302"/>
                </a:lnTo>
                <a:lnTo>
                  <a:pt x="660" y="313"/>
                </a:lnTo>
                <a:lnTo>
                  <a:pt x="660" y="319"/>
                </a:lnTo>
                <a:lnTo>
                  <a:pt x="649" y="330"/>
                </a:lnTo>
                <a:lnTo>
                  <a:pt x="660" y="336"/>
                </a:lnTo>
                <a:lnTo>
                  <a:pt x="644" y="353"/>
                </a:lnTo>
                <a:lnTo>
                  <a:pt x="639" y="348"/>
                </a:lnTo>
                <a:lnTo>
                  <a:pt x="629" y="359"/>
                </a:lnTo>
                <a:lnTo>
                  <a:pt x="624" y="359"/>
                </a:lnTo>
                <a:lnTo>
                  <a:pt x="619" y="353"/>
                </a:lnTo>
                <a:lnTo>
                  <a:pt x="608" y="348"/>
                </a:lnTo>
                <a:lnTo>
                  <a:pt x="588" y="359"/>
                </a:lnTo>
                <a:lnTo>
                  <a:pt x="588" y="365"/>
                </a:lnTo>
                <a:lnTo>
                  <a:pt x="562" y="376"/>
                </a:lnTo>
                <a:lnTo>
                  <a:pt x="562" y="410"/>
                </a:lnTo>
                <a:lnTo>
                  <a:pt x="546" y="410"/>
                </a:lnTo>
                <a:lnTo>
                  <a:pt x="541" y="410"/>
                </a:lnTo>
                <a:lnTo>
                  <a:pt x="536" y="410"/>
                </a:lnTo>
                <a:lnTo>
                  <a:pt x="510" y="416"/>
                </a:lnTo>
                <a:lnTo>
                  <a:pt x="526" y="456"/>
                </a:lnTo>
                <a:lnTo>
                  <a:pt x="531" y="461"/>
                </a:lnTo>
                <a:lnTo>
                  <a:pt x="531" y="467"/>
                </a:lnTo>
                <a:lnTo>
                  <a:pt x="526" y="467"/>
                </a:lnTo>
                <a:lnTo>
                  <a:pt x="521" y="473"/>
                </a:lnTo>
                <a:lnTo>
                  <a:pt x="515" y="479"/>
                </a:lnTo>
                <a:lnTo>
                  <a:pt x="505" y="484"/>
                </a:lnTo>
                <a:lnTo>
                  <a:pt x="500" y="484"/>
                </a:lnTo>
                <a:lnTo>
                  <a:pt x="495" y="484"/>
                </a:lnTo>
                <a:lnTo>
                  <a:pt x="490" y="484"/>
                </a:lnTo>
                <a:lnTo>
                  <a:pt x="484" y="484"/>
                </a:lnTo>
                <a:lnTo>
                  <a:pt x="464" y="507"/>
                </a:lnTo>
                <a:lnTo>
                  <a:pt x="459" y="501"/>
                </a:lnTo>
                <a:lnTo>
                  <a:pt x="454" y="501"/>
                </a:lnTo>
                <a:lnTo>
                  <a:pt x="448" y="496"/>
                </a:lnTo>
                <a:lnTo>
                  <a:pt x="443" y="496"/>
                </a:lnTo>
                <a:lnTo>
                  <a:pt x="438" y="496"/>
                </a:lnTo>
                <a:lnTo>
                  <a:pt x="433" y="496"/>
                </a:lnTo>
                <a:lnTo>
                  <a:pt x="428" y="496"/>
                </a:lnTo>
                <a:lnTo>
                  <a:pt x="428" y="513"/>
                </a:lnTo>
                <a:lnTo>
                  <a:pt x="423" y="513"/>
                </a:lnTo>
                <a:lnTo>
                  <a:pt x="417" y="513"/>
                </a:lnTo>
                <a:lnTo>
                  <a:pt x="412" y="507"/>
                </a:lnTo>
                <a:lnTo>
                  <a:pt x="407" y="507"/>
                </a:lnTo>
                <a:lnTo>
                  <a:pt x="402" y="507"/>
                </a:lnTo>
                <a:lnTo>
                  <a:pt x="397" y="513"/>
                </a:lnTo>
                <a:lnTo>
                  <a:pt x="392" y="518"/>
                </a:lnTo>
                <a:lnTo>
                  <a:pt x="392" y="524"/>
                </a:lnTo>
                <a:lnTo>
                  <a:pt x="392" y="530"/>
                </a:lnTo>
                <a:lnTo>
                  <a:pt x="397" y="530"/>
                </a:lnTo>
                <a:lnTo>
                  <a:pt x="397" y="536"/>
                </a:lnTo>
                <a:lnTo>
                  <a:pt x="381" y="553"/>
                </a:lnTo>
                <a:lnTo>
                  <a:pt x="371" y="541"/>
                </a:lnTo>
                <a:lnTo>
                  <a:pt x="376" y="536"/>
                </a:lnTo>
                <a:lnTo>
                  <a:pt x="371" y="536"/>
                </a:lnTo>
                <a:lnTo>
                  <a:pt x="366" y="536"/>
                </a:lnTo>
                <a:lnTo>
                  <a:pt x="356" y="541"/>
                </a:lnTo>
                <a:lnTo>
                  <a:pt x="335" y="507"/>
                </a:lnTo>
                <a:lnTo>
                  <a:pt x="330" y="513"/>
                </a:lnTo>
                <a:lnTo>
                  <a:pt x="299" y="467"/>
                </a:lnTo>
                <a:lnTo>
                  <a:pt x="304" y="461"/>
                </a:lnTo>
                <a:lnTo>
                  <a:pt x="283" y="427"/>
                </a:lnTo>
                <a:lnTo>
                  <a:pt x="278" y="427"/>
                </a:lnTo>
                <a:lnTo>
                  <a:pt x="258" y="393"/>
                </a:lnTo>
                <a:lnTo>
                  <a:pt x="258" y="387"/>
                </a:lnTo>
                <a:lnTo>
                  <a:pt x="252" y="382"/>
                </a:lnTo>
                <a:lnTo>
                  <a:pt x="242" y="393"/>
                </a:lnTo>
                <a:lnTo>
                  <a:pt x="232" y="399"/>
                </a:lnTo>
                <a:lnTo>
                  <a:pt x="222" y="410"/>
                </a:lnTo>
                <a:lnTo>
                  <a:pt x="211" y="405"/>
                </a:lnTo>
                <a:lnTo>
                  <a:pt x="201" y="410"/>
                </a:lnTo>
                <a:lnTo>
                  <a:pt x="196" y="410"/>
                </a:lnTo>
                <a:lnTo>
                  <a:pt x="144" y="450"/>
                </a:lnTo>
                <a:lnTo>
                  <a:pt x="134" y="433"/>
                </a:lnTo>
                <a:lnTo>
                  <a:pt x="113" y="450"/>
                </a:lnTo>
                <a:lnTo>
                  <a:pt x="108" y="456"/>
                </a:lnTo>
                <a:lnTo>
                  <a:pt x="93" y="433"/>
                </a:lnTo>
                <a:lnTo>
                  <a:pt x="88" y="439"/>
                </a:lnTo>
                <a:lnTo>
                  <a:pt x="82" y="439"/>
                </a:lnTo>
                <a:lnTo>
                  <a:pt x="77" y="444"/>
                </a:lnTo>
                <a:lnTo>
                  <a:pt x="72" y="444"/>
                </a:lnTo>
                <a:lnTo>
                  <a:pt x="51" y="456"/>
                </a:lnTo>
                <a:lnTo>
                  <a:pt x="36" y="467"/>
                </a:lnTo>
                <a:lnTo>
                  <a:pt x="31" y="473"/>
                </a:lnTo>
                <a:lnTo>
                  <a:pt x="26" y="467"/>
                </a:lnTo>
                <a:lnTo>
                  <a:pt x="15" y="456"/>
                </a:lnTo>
                <a:lnTo>
                  <a:pt x="20" y="456"/>
                </a:lnTo>
                <a:lnTo>
                  <a:pt x="20" y="450"/>
                </a:lnTo>
                <a:lnTo>
                  <a:pt x="20" y="444"/>
                </a:lnTo>
                <a:lnTo>
                  <a:pt x="10" y="427"/>
                </a:lnTo>
                <a:lnTo>
                  <a:pt x="20" y="416"/>
                </a:lnTo>
                <a:lnTo>
                  <a:pt x="15" y="416"/>
                </a:lnTo>
                <a:lnTo>
                  <a:pt x="10" y="405"/>
                </a:lnTo>
                <a:lnTo>
                  <a:pt x="5" y="405"/>
                </a:lnTo>
                <a:close/>
              </a:path>
            </a:pathLst>
          </a:custGeom>
          <a:solidFill>
            <a:srgbClr val="00B0F0">
              <a:alpha val="36862"/>
            </a:srgb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90873" tIns="45432" rIns="90873" bIns="45432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72" name="Freeform 34"/>
          <p:cNvSpPr>
            <a:spLocks/>
          </p:cNvSpPr>
          <p:nvPr/>
        </p:nvSpPr>
        <p:spPr bwMode="auto">
          <a:xfrm>
            <a:off x="3565525" y="5283200"/>
            <a:ext cx="1060450" cy="1220788"/>
          </a:xfrm>
          <a:custGeom>
            <a:avLst/>
            <a:gdLst>
              <a:gd name="T0" fmla="*/ 2147483646 w 768"/>
              <a:gd name="T1" fmla="*/ 2147483646 h 849"/>
              <a:gd name="T2" fmla="*/ 2147483646 w 768"/>
              <a:gd name="T3" fmla="*/ 2147483646 h 849"/>
              <a:gd name="T4" fmla="*/ 2147483646 w 768"/>
              <a:gd name="T5" fmla="*/ 2147483646 h 849"/>
              <a:gd name="T6" fmla="*/ 2147483646 w 768"/>
              <a:gd name="T7" fmla="*/ 2147483646 h 849"/>
              <a:gd name="T8" fmla="*/ 2147483646 w 768"/>
              <a:gd name="T9" fmla="*/ 2147483646 h 849"/>
              <a:gd name="T10" fmla="*/ 2147483646 w 768"/>
              <a:gd name="T11" fmla="*/ 2147483646 h 849"/>
              <a:gd name="T12" fmla="*/ 2147483646 w 768"/>
              <a:gd name="T13" fmla="*/ 2147483646 h 849"/>
              <a:gd name="T14" fmla="*/ 2147483646 w 768"/>
              <a:gd name="T15" fmla="*/ 2147483646 h 849"/>
              <a:gd name="T16" fmla="*/ 2147483646 w 768"/>
              <a:gd name="T17" fmla="*/ 2147483646 h 849"/>
              <a:gd name="T18" fmla="*/ 2147483646 w 768"/>
              <a:gd name="T19" fmla="*/ 2147483646 h 849"/>
              <a:gd name="T20" fmla="*/ 2147483646 w 768"/>
              <a:gd name="T21" fmla="*/ 2147483646 h 849"/>
              <a:gd name="T22" fmla="*/ 2147483646 w 768"/>
              <a:gd name="T23" fmla="*/ 2147483646 h 849"/>
              <a:gd name="T24" fmla="*/ 2147483646 w 768"/>
              <a:gd name="T25" fmla="*/ 2147483646 h 849"/>
              <a:gd name="T26" fmla="*/ 2147483646 w 768"/>
              <a:gd name="T27" fmla="*/ 2147483646 h 849"/>
              <a:gd name="T28" fmla="*/ 2147483646 w 768"/>
              <a:gd name="T29" fmla="*/ 2147483646 h 849"/>
              <a:gd name="T30" fmla="*/ 2147483646 w 768"/>
              <a:gd name="T31" fmla="*/ 2147483646 h 849"/>
              <a:gd name="T32" fmla="*/ 2147483646 w 768"/>
              <a:gd name="T33" fmla="*/ 0 h 849"/>
              <a:gd name="T34" fmla="*/ 2147483646 w 768"/>
              <a:gd name="T35" fmla="*/ 2147483646 h 849"/>
              <a:gd name="T36" fmla="*/ 2147483646 w 768"/>
              <a:gd name="T37" fmla="*/ 2147483646 h 849"/>
              <a:gd name="T38" fmla="*/ 2147483646 w 768"/>
              <a:gd name="T39" fmla="*/ 2147483646 h 849"/>
              <a:gd name="T40" fmla="*/ 2147483646 w 768"/>
              <a:gd name="T41" fmla="*/ 2147483646 h 849"/>
              <a:gd name="T42" fmla="*/ 2147483646 w 768"/>
              <a:gd name="T43" fmla="*/ 2147483646 h 849"/>
              <a:gd name="T44" fmla="*/ 2147483646 w 768"/>
              <a:gd name="T45" fmla="*/ 2147483646 h 849"/>
              <a:gd name="T46" fmla="*/ 2147483646 w 768"/>
              <a:gd name="T47" fmla="*/ 2147483646 h 849"/>
              <a:gd name="T48" fmla="*/ 2147483646 w 768"/>
              <a:gd name="T49" fmla="*/ 2147483646 h 849"/>
              <a:gd name="T50" fmla="*/ 2147483646 w 768"/>
              <a:gd name="T51" fmla="*/ 2147483646 h 849"/>
              <a:gd name="T52" fmla="*/ 2147483646 w 768"/>
              <a:gd name="T53" fmla="*/ 2147483646 h 849"/>
              <a:gd name="T54" fmla="*/ 2147483646 w 768"/>
              <a:gd name="T55" fmla="*/ 2147483646 h 849"/>
              <a:gd name="T56" fmla="*/ 2147483646 w 768"/>
              <a:gd name="T57" fmla="*/ 2147483646 h 849"/>
              <a:gd name="T58" fmla="*/ 2147483646 w 768"/>
              <a:gd name="T59" fmla="*/ 2147483646 h 849"/>
              <a:gd name="T60" fmla="*/ 2147483646 w 768"/>
              <a:gd name="T61" fmla="*/ 2147483646 h 849"/>
              <a:gd name="T62" fmla="*/ 2147483646 w 768"/>
              <a:gd name="T63" fmla="*/ 2147483646 h 849"/>
              <a:gd name="T64" fmla="*/ 2147483646 w 768"/>
              <a:gd name="T65" fmla="*/ 2147483646 h 849"/>
              <a:gd name="T66" fmla="*/ 2147483646 w 768"/>
              <a:gd name="T67" fmla="*/ 2147483646 h 849"/>
              <a:gd name="T68" fmla="*/ 2147483646 w 768"/>
              <a:gd name="T69" fmla="*/ 2147483646 h 849"/>
              <a:gd name="T70" fmla="*/ 2147483646 w 768"/>
              <a:gd name="T71" fmla="*/ 2147483646 h 849"/>
              <a:gd name="T72" fmla="*/ 2147483646 w 768"/>
              <a:gd name="T73" fmla="*/ 2147483646 h 849"/>
              <a:gd name="T74" fmla="*/ 2147483646 w 768"/>
              <a:gd name="T75" fmla="*/ 2147483646 h 849"/>
              <a:gd name="T76" fmla="*/ 2147483646 w 768"/>
              <a:gd name="T77" fmla="*/ 2147483646 h 849"/>
              <a:gd name="T78" fmla="*/ 2147483646 w 768"/>
              <a:gd name="T79" fmla="*/ 2147483646 h 849"/>
              <a:gd name="T80" fmla="*/ 2147483646 w 768"/>
              <a:gd name="T81" fmla="*/ 2147483646 h 849"/>
              <a:gd name="T82" fmla="*/ 2147483646 w 768"/>
              <a:gd name="T83" fmla="*/ 2147483646 h 849"/>
              <a:gd name="T84" fmla="*/ 2147483646 w 768"/>
              <a:gd name="T85" fmla="*/ 2147483646 h 849"/>
              <a:gd name="T86" fmla="*/ 2147483646 w 768"/>
              <a:gd name="T87" fmla="*/ 2147483646 h 849"/>
              <a:gd name="T88" fmla="*/ 2147483646 w 768"/>
              <a:gd name="T89" fmla="*/ 2147483646 h 849"/>
              <a:gd name="T90" fmla="*/ 2147483646 w 768"/>
              <a:gd name="T91" fmla="*/ 2147483646 h 849"/>
              <a:gd name="T92" fmla="*/ 2147483646 w 768"/>
              <a:gd name="T93" fmla="*/ 2147483646 h 849"/>
              <a:gd name="T94" fmla="*/ 2147483646 w 768"/>
              <a:gd name="T95" fmla="*/ 2147483646 h 849"/>
              <a:gd name="T96" fmla="*/ 2147483646 w 768"/>
              <a:gd name="T97" fmla="*/ 2147483646 h 849"/>
              <a:gd name="T98" fmla="*/ 2147483646 w 768"/>
              <a:gd name="T99" fmla="*/ 2147483646 h 849"/>
              <a:gd name="T100" fmla="*/ 2147483646 w 768"/>
              <a:gd name="T101" fmla="*/ 2147483646 h 849"/>
              <a:gd name="T102" fmla="*/ 2147483646 w 768"/>
              <a:gd name="T103" fmla="*/ 2147483646 h 849"/>
              <a:gd name="T104" fmla="*/ 2147483646 w 768"/>
              <a:gd name="T105" fmla="*/ 2147483646 h 849"/>
              <a:gd name="T106" fmla="*/ 2147483646 w 768"/>
              <a:gd name="T107" fmla="*/ 2147483646 h 849"/>
              <a:gd name="T108" fmla="*/ 2147483646 w 768"/>
              <a:gd name="T109" fmla="*/ 2147483646 h 849"/>
              <a:gd name="T110" fmla="*/ 2147483646 w 768"/>
              <a:gd name="T111" fmla="*/ 2147483646 h 849"/>
              <a:gd name="T112" fmla="*/ 0 w 768"/>
              <a:gd name="T113" fmla="*/ 2147483646 h 84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768"/>
              <a:gd name="T172" fmla="*/ 0 h 849"/>
              <a:gd name="T173" fmla="*/ 768 w 768"/>
              <a:gd name="T174" fmla="*/ 849 h 84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768" h="849">
                <a:moveTo>
                  <a:pt x="0" y="598"/>
                </a:moveTo>
                <a:lnTo>
                  <a:pt x="0" y="593"/>
                </a:lnTo>
                <a:lnTo>
                  <a:pt x="26" y="559"/>
                </a:lnTo>
                <a:lnTo>
                  <a:pt x="10" y="536"/>
                </a:lnTo>
                <a:lnTo>
                  <a:pt x="26" y="490"/>
                </a:lnTo>
                <a:lnTo>
                  <a:pt x="31" y="490"/>
                </a:lnTo>
                <a:lnTo>
                  <a:pt x="36" y="490"/>
                </a:lnTo>
                <a:lnTo>
                  <a:pt x="41" y="490"/>
                </a:lnTo>
                <a:lnTo>
                  <a:pt x="41" y="485"/>
                </a:lnTo>
                <a:lnTo>
                  <a:pt x="72" y="467"/>
                </a:lnTo>
                <a:lnTo>
                  <a:pt x="72" y="462"/>
                </a:lnTo>
                <a:lnTo>
                  <a:pt x="78" y="462"/>
                </a:lnTo>
                <a:lnTo>
                  <a:pt x="83" y="462"/>
                </a:lnTo>
                <a:lnTo>
                  <a:pt x="88" y="462"/>
                </a:lnTo>
                <a:lnTo>
                  <a:pt x="88" y="456"/>
                </a:lnTo>
                <a:lnTo>
                  <a:pt x="83" y="450"/>
                </a:lnTo>
                <a:lnTo>
                  <a:pt x="83" y="405"/>
                </a:lnTo>
                <a:lnTo>
                  <a:pt x="72" y="410"/>
                </a:lnTo>
                <a:lnTo>
                  <a:pt x="67" y="410"/>
                </a:lnTo>
                <a:lnTo>
                  <a:pt x="67" y="405"/>
                </a:lnTo>
                <a:lnTo>
                  <a:pt x="72" y="399"/>
                </a:lnTo>
                <a:lnTo>
                  <a:pt x="72" y="393"/>
                </a:lnTo>
                <a:lnTo>
                  <a:pt x="57" y="371"/>
                </a:lnTo>
                <a:lnTo>
                  <a:pt x="57" y="365"/>
                </a:lnTo>
                <a:lnTo>
                  <a:pt x="57" y="359"/>
                </a:lnTo>
                <a:lnTo>
                  <a:pt x="62" y="348"/>
                </a:lnTo>
                <a:lnTo>
                  <a:pt x="72" y="336"/>
                </a:lnTo>
                <a:lnTo>
                  <a:pt x="88" y="342"/>
                </a:lnTo>
                <a:lnTo>
                  <a:pt x="108" y="331"/>
                </a:lnTo>
                <a:lnTo>
                  <a:pt x="108" y="319"/>
                </a:lnTo>
                <a:lnTo>
                  <a:pt x="114" y="314"/>
                </a:lnTo>
                <a:lnTo>
                  <a:pt x="119" y="314"/>
                </a:lnTo>
                <a:lnTo>
                  <a:pt x="119" y="331"/>
                </a:lnTo>
                <a:lnTo>
                  <a:pt x="124" y="325"/>
                </a:lnTo>
                <a:lnTo>
                  <a:pt x="134" y="342"/>
                </a:lnTo>
                <a:lnTo>
                  <a:pt x="155" y="376"/>
                </a:lnTo>
                <a:lnTo>
                  <a:pt x="165" y="354"/>
                </a:lnTo>
                <a:lnTo>
                  <a:pt x="155" y="348"/>
                </a:lnTo>
                <a:lnTo>
                  <a:pt x="170" y="325"/>
                </a:lnTo>
                <a:lnTo>
                  <a:pt x="181" y="308"/>
                </a:lnTo>
                <a:lnTo>
                  <a:pt x="191" y="314"/>
                </a:lnTo>
                <a:lnTo>
                  <a:pt x="201" y="319"/>
                </a:lnTo>
                <a:lnTo>
                  <a:pt x="206" y="314"/>
                </a:lnTo>
                <a:lnTo>
                  <a:pt x="227" y="285"/>
                </a:lnTo>
                <a:lnTo>
                  <a:pt x="206" y="274"/>
                </a:lnTo>
                <a:lnTo>
                  <a:pt x="181" y="257"/>
                </a:lnTo>
                <a:lnTo>
                  <a:pt x="186" y="251"/>
                </a:lnTo>
                <a:lnTo>
                  <a:pt x="186" y="240"/>
                </a:lnTo>
                <a:lnTo>
                  <a:pt x="191" y="228"/>
                </a:lnTo>
                <a:lnTo>
                  <a:pt x="186" y="228"/>
                </a:lnTo>
                <a:lnTo>
                  <a:pt x="186" y="222"/>
                </a:lnTo>
                <a:lnTo>
                  <a:pt x="181" y="217"/>
                </a:lnTo>
                <a:lnTo>
                  <a:pt x="181" y="211"/>
                </a:lnTo>
                <a:lnTo>
                  <a:pt x="206" y="188"/>
                </a:lnTo>
                <a:lnTo>
                  <a:pt x="201" y="183"/>
                </a:lnTo>
                <a:lnTo>
                  <a:pt x="186" y="194"/>
                </a:lnTo>
                <a:lnTo>
                  <a:pt x="181" y="200"/>
                </a:lnTo>
                <a:lnTo>
                  <a:pt x="175" y="200"/>
                </a:lnTo>
                <a:lnTo>
                  <a:pt x="175" y="205"/>
                </a:lnTo>
                <a:lnTo>
                  <a:pt x="165" y="194"/>
                </a:lnTo>
                <a:lnTo>
                  <a:pt x="165" y="183"/>
                </a:lnTo>
                <a:lnTo>
                  <a:pt x="181" y="160"/>
                </a:lnTo>
                <a:lnTo>
                  <a:pt x="175" y="103"/>
                </a:lnTo>
                <a:lnTo>
                  <a:pt x="181" y="74"/>
                </a:lnTo>
                <a:lnTo>
                  <a:pt x="186" y="57"/>
                </a:lnTo>
                <a:lnTo>
                  <a:pt x="212" y="52"/>
                </a:lnTo>
                <a:lnTo>
                  <a:pt x="227" y="0"/>
                </a:lnTo>
                <a:lnTo>
                  <a:pt x="232" y="0"/>
                </a:lnTo>
                <a:lnTo>
                  <a:pt x="237" y="0"/>
                </a:lnTo>
                <a:lnTo>
                  <a:pt x="242" y="0"/>
                </a:lnTo>
                <a:lnTo>
                  <a:pt x="248" y="0"/>
                </a:lnTo>
                <a:lnTo>
                  <a:pt x="253" y="6"/>
                </a:lnTo>
                <a:lnTo>
                  <a:pt x="279" y="17"/>
                </a:lnTo>
                <a:lnTo>
                  <a:pt x="284" y="17"/>
                </a:lnTo>
                <a:lnTo>
                  <a:pt x="284" y="23"/>
                </a:lnTo>
                <a:lnTo>
                  <a:pt x="289" y="23"/>
                </a:lnTo>
                <a:lnTo>
                  <a:pt x="320" y="29"/>
                </a:lnTo>
                <a:lnTo>
                  <a:pt x="320" y="74"/>
                </a:lnTo>
                <a:lnTo>
                  <a:pt x="304" y="80"/>
                </a:lnTo>
                <a:lnTo>
                  <a:pt x="304" y="86"/>
                </a:lnTo>
                <a:lnTo>
                  <a:pt x="309" y="97"/>
                </a:lnTo>
                <a:lnTo>
                  <a:pt x="315" y="109"/>
                </a:lnTo>
                <a:lnTo>
                  <a:pt x="325" y="131"/>
                </a:lnTo>
                <a:lnTo>
                  <a:pt x="330" y="160"/>
                </a:lnTo>
                <a:lnTo>
                  <a:pt x="335" y="166"/>
                </a:lnTo>
                <a:lnTo>
                  <a:pt x="340" y="166"/>
                </a:lnTo>
                <a:lnTo>
                  <a:pt x="346" y="166"/>
                </a:lnTo>
                <a:lnTo>
                  <a:pt x="340" y="177"/>
                </a:lnTo>
                <a:lnTo>
                  <a:pt x="346" y="183"/>
                </a:lnTo>
                <a:lnTo>
                  <a:pt x="351" y="177"/>
                </a:lnTo>
                <a:lnTo>
                  <a:pt x="356" y="183"/>
                </a:lnTo>
                <a:lnTo>
                  <a:pt x="366" y="166"/>
                </a:lnTo>
                <a:lnTo>
                  <a:pt x="397" y="143"/>
                </a:lnTo>
                <a:lnTo>
                  <a:pt x="402" y="143"/>
                </a:lnTo>
                <a:lnTo>
                  <a:pt x="402" y="137"/>
                </a:lnTo>
                <a:lnTo>
                  <a:pt x="407" y="126"/>
                </a:lnTo>
                <a:lnTo>
                  <a:pt x="407" y="120"/>
                </a:lnTo>
                <a:lnTo>
                  <a:pt x="413" y="120"/>
                </a:lnTo>
                <a:lnTo>
                  <a:pt x="413" y="114"/>
                </a:lnTo>
                <a:lnTo>
                  <a:pt x="413" y="109"/>
                </a:lnTo>
                <a:lnTo>
                  <a:pt x="413" y="103"/>
                </a:lnTo>
                <a:lnTo>
                  <a:pt x="418" y="97"/>
                </a:lnTo>
                <a:lnTo>
                  <a:pt x="423" y="97"/>
                </a:lnTo>
                <a:lnTo>
                  <a:pt x="459" y="126"/>
                </a:lnTo>
                <a:lnTo>
                  <a:pt x="459" y="137"/>
                </a:lnTo>
                <a:lnTo>
                  <a:pt x="454" y="154"/>
                </a:lnTo>
                <a:lnTo>
                  <a:pt x="449" y="166"/>
                </a:lnTo>
                <a:lnTo>
                  <a:pt x="459" y="171"/>
                </a:lnTo>
                <a:lnTo>
                  <a:pt x="459" y="177"/>
                </a:lnTo>
                <a:lnTo>
                  <a:pt x="469" y="183"/>
                </a:lnTo>
                <a:lnTo>
                  <a:pt x="474" y="194"/>
                </a:lnTo>
                <a:lnTo>
                  <a:pt x="480" y="200"/>
                </a:lnTo>
                <a:lnTo>
                  <a:pt x="485" y="200"/>
                </a:lnTo>
                <a:lnTo>
                  <a:pt x="485" y="205"/>
                </a:lnTo>
                <a:lnTo>
                  <a:pt x="485" y="211"/>
                </a:lnTo>
                <a:lnTo>
                  <a:pt x="490" y="211"/>
                </a:lnTo>
                <a:lnTo>
                  <a:pt x="490" y="217"/>
                </a:lnTo>
                <a:lnTo>
                  <a:pt x="490" y="222"/>
                </a:lnTo>
                <a:lnTo>
                  <a:pt x="490" y="228"/>
                </a:lnTo>
                <a:lnTo>
                  <a:pt x="495" y="228"/>
                </a:lnTo>
                <a:lnTo>
                  <a:pt x="495" y="234"/>
                </a:lnTo>
                <a:lnTo>
                  <a:pt x="500" y="234"/>
                </a:lnTo>
                <a:lnTo>
                  <a:pt x="526" y="228"/>
                </a:lnTo>
                <a:lnTo>
                  <a:pt x="541" y="222"/>
                </a:lnTo>
                <a:lnTo>
                  <a:pt x="547" y="217"/>
                </a:lnTo>
                <a:lnTo>
                  <a:pt x="572" y="200"/>
                </a:lnTo>
                <a:lnTo>
                  <a:pt x="578" y="205"/>
                </a:lnTo>
                <a:lnTo>
                  <a:pt x="583" y="222"/>
                </a:lnTo>
                <a:lnTo>
                  <a:pt x="634" y="217"/>
                </a:lnTo>
                <a:lnTo>
                  <a:pt x="645" y="211"/>
                </a:lnTo>
                <a:lnTo>
                  <a:pt x="670" y="234"/>
                </a:lnTo>
                <a:lnTo>
                  <a:pt x="681" y="251"/>
                </a:lnTo>
                <a:lnTo>
                  <a:pt x="691" y="251"/>
                </a:lnTo>
                <a:lnTo>
                  <a:pt x="696" y="251"/>
                </a:lnTo>
                <a:lnTo>
                  <a:pt x="696" y="257"/>
                </a:lnTo>
                <a:lnTo>
                  <a:pt x="696" y="262"/>
                </a:lnTo>
                <a:lnTo>
                  <a:pt x="696" y="268"/>
                </a:lnTo>
                <a:lnTo>
                  <a:pt x="701" y="274"/>
                </a:lnTo>
                <a:lnTo>
                  <a:pt x="706" y="268"/>
                </a:lnTo>
                <a:lnTo>
                  <a:pt x="706" y="274"/>
                </a:lnTo>
                <a:lnTo>
                  <a:pt x="712" y="274"/>
                </a:lnTo>
                <a:lnTo>
                  <a:pt x="712" y="268"/>
                </a:lnTo>
                <a:lnTo>
                  <a:pt x="717" y="268"/>
                </a:lnTo>
                <a:lnTo>
                  <a:pt x="717" y="274"/>
                </a:lnTo>
                <a:lnTo>
                  <a:pt x="722" y="274"/>
                </a:lnTo>
                <a:lnTo>
                  <a:pt x="722" y="268"/>
                </a:lnTo>
                <a:lnTo>
                  <a:pt x="727" y="268"/>
                </a:lnTo>
                <a:lnTo>
                  <a:pt x="727" y="262"/>
                </a:lnTo>
                <a:lnTo>
                  <a:pt x="727" y="257"/>
                </a:lnTo>
                <a:lnTo>
                  <a:pt x="732" y="251"/>
                </a:lnTo>
                <a:lnTo>
                  <a:pt x="737" y="251"/>
                </a:lnTo>
                <a:lnTo>
                  <a:pt x="743" y="251"/>
                </a:lnTo>
                <a:lnTo>
                  <a:pt x="768" y="251"/>
                </a:lnTo>
                <a:lnTo>
                  <a:pt x="768" y="262"/>
                </a:lnTo>
                <a:lnTo>
                  <a:pt x="768" y="274"/>
                </a:lnTo>
                <a:lnTo>
                  <a:pt x="768" y="291"/>
                </a:lnTo>
                <a:lnTo>
                  <a:pt x="768" y="319"/>
                </a:lnTo>
                <a:lnTo>
                  <a:pt x="753" y="325"/>
                </a:lnTo>
                <a:lnTo>
                  <a:pt x="753" y="331"/>
                </a:lnTo>
                <a:lnTo>
                  <a:pt x="743" y="331"/>
                </a:lnTo>
                <a:lnTo>
                  <a:pt x="717" y="354"/>
                </a:lnTo>
                <a:lnTo>
                  <a:pt x="717" y="382"/>
                </a:lnTo>
                <a:lnTo>
                  <a:pt x="722" y="399"/>
                </a:lnTo>
                <a:lnTo>
                  <a:pt x="722" y="405"/>
                </a:lnTo>
                <a:lnTo>
                  <a:pt x="722" y="445"/>
                </a:lnTo>
                <a:lnTo>
                  <a:pt x="717" y="445"/>
                </a:lnTo>
                <a:lnTo>
                  <a:pt x="701" y="439"/>
                </a:lnTo>
                <a:lnTo>
                  <a:pt x="681" y="439"/>
                </a:lnTo>
                <a:lnTo>
                  <a:pt x="681" y="456"/>
                </a:lnTo>
                <a:lnTo>
                  <a:pt x="691" y="462"/>
                </a:lnTo>
                <a:lnTo>
                  <a:pt x="670" y="507"/>
                </a:lnTo>
                <a:lnTo>
                  <a:pt x="665" y="507"/>
                </a:lnTo>
                <a:lnTo>
                  <a:pt x="634" y="507"/>
                </a:lnTo>
                <a:lnTo>
                  <a:pt x="572" y="473"/>
                </a:lnTo>
                <a:lnTo>
                  <a:pt x="572" y="479"/>
                </a:lnTo>
                <a:lnTo>
                  <a:pt x="572" y="496"/>
                </a:lnTo>
                <a:lnTo>
                  <a:pt x="572" y="502"/>
                </a:lnTo>
                <a:lnTo>
                  <a:pt x="557" y="541"/>
                </a:lnTo>
                <a:lnTo>
                  <a:pt x="552" y="559"/>
                </a:lnTo>
                <a:lnTo>
                  <a:pt x="547" y="576"/>
                </a:lnTo>
                <a:lnTo>
                  <a:pt x="547" y="598"/>
                </a:lnTo>
                <a:lnTo>
                  <a:pt x="541" y="616"/>
                </a:lnTo>
                <a:lnTo>
                  <a:pt x="547" y="633"/>
                </a:lnTo>
                <a:lnTo>
                  <a:pt x="547" y="650"/>
                </a:lnTo>
                <a:lnTo>
                  <a:pt x="536" y="667"/>
                </a:lnTo>
                <a:lnTo>
                  <a:pt x="521" y="684"/>
                </a:lnTo>
                <a:lnTo>
                  <a:pt x="500" y="707"/>
                </a:lnTo>
                <a:lnTo>
                  <a:pt x="490" y="718"/>
                </a:lnTo>
                <a:lnTo>
                  <a:pt x="474" y="729"/>
                </a:lnTo>
                <a:lnTo>
                  <a:pt x="423" y="758"/>
                </a:lnTo>
                <a:lnTo>
                  <a:pt x="418" y="764"/>
                </a:lnTo>
                <a:lnTo>
                  <a:pt x="407" y="781"/>
                </a:lnTo>
                <a:lnTo>
                  <a:pt x="392" y="775"/>
                </a:lnTo>
                <a:lnTo>
                  <a:pt x="382" y="775"/>
                </a:lnTo>
                <a:lnTo>
                  <a:pt x="366" y="781"/>
                </a:lnTo>
                <a:lnTo>
                  <a:pt x="361" y="786"/>
                </a:lnTo>
                <a:lnTo>
                  <a:pt x="340" y="798"/>
                </a:lnTo>
                <a:lnTo>
                  <a:pt x="330" y="809"/>
                </a:lnTo>
                <a:lnTo>
                  <a:pt x="309" y="821"/>
                </a:lnTo>
                <a:lnTo>
                  <a:pt x="304" y="821"/>
                </a:lnTo>
                <a:lnTo>
                  <a:pt x="294" y="832"/>
                </a:lnTo>
                <a:lnTo>
                  <a:pt x="289" y="838"/>
                </a:lnTo>
                <a:lnTo>
                  <a:pt x="284" y="843"/>
                </a:lnTo>
                <a:lnTo>
                  <a:pt x="284" y="849"/>
                </a:lnTo>
                <a:lnTo>
                  <a:pt x="279" y="849"/>
                </a:lnTo>
                <a:lnTo>
                  <a:pt x="268" y="849"/>
                </a:lnTo>
                <a:lnTo>
                  <a:pt x="263" y="849"/>
                </a:lnTo>
                <a:lnTo>
                  <a:pt x="273" y="843"/>
                </a:lnTo>
                <a:lnTo>
                  <a:pt x="273" y="838"/>
                </a:lnTo>
                <a:lnTo>
                  <a:pt x="258" y="838"/>
                </a:lnTo>
                <a:lnTo>
                  <a:pt x="248" y="838"/>
                </a:lnTo>
                <a:lnTo>
                  <a:pt x="242" y="826"/>
                </a:lnTo>
                <a:lnTo>
                  <a:pt x="237" y="815"/>
                </a:lnTo>
                <a:lnTo>
                  <a:pt x="237" y="804"/>
                </a:lnTo>
                <a:lnTo>
                  <a:pt x="227" y="792"/>
                </a:lnTo>
                <a:lnTo>
                  <a:pt x="217" y="792"/>
                </a:lnTo>
                <a:lnTo>
                  <a:pt x="206" y="792"/>
                </a:lnTo>
                <a:lnTo>
                  <a:pt x="201" y="786"/>
                </a:lnTo>
                <a:lnTo>
                  <a:pt x="212" y="764"/>
                </a:lnTo>
                <a:lnTo>
                  <a:pt x="217" y="752"/>
                </a:lnTo>
                <a:lnTo>
                  <a:pt x="212" y="735"/>
                </a:lnTo>
                <a:lnTo>
                  <a:pt x="201" y="729"/>
                </a:lnTo>
                <a:lnTo>
                  <a:pt x="191" y="729"/>
                </a:lnTo>
                <a:lnTo>
                  <a:pt x="145" y="718"/>
                </a:lnTo>
                <a:lnTo>
                  <a:pt x="134" y="747"/>
                </a:lnTo>
                <a:lnTo>
                  <a:pt x="62" y="667"/>
                </a:lnTo>
                <a:lnTo>
                  <a:pt x="5" y="604"/>
                </a:lnTo>
                <a:lnTo>
                  <a:pt x="0" y="598"/>
                </a:lnTo>
                <a:close/>
              </a:path>
            </a:pathLst>
          </a:custGeom>
          <a:solidFill>
            <a:srgbClr val="C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90873" tIns="45432" rIns="90873" bIns="45432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73" name="Freeform 35"/>
          <p:cNvSpPr>
            <a:spLocks/>
          </p:cNvSpPr>
          <p:nvPr/>
        </p:nvSpPr>
        <p:spPr bwMode="auto">
          <a:xfrm>
            <a:off x="3978275" y="3611563"/>
            <a:ext cx="647700" cy="720725"/>
          </a:xfrm>
          <a:custGeom>
            <a:avLst/>
            <a:gdLst>
              <a:gd name="T0" fmla="*/ 2147483646 w 469"/>
              <a:gd name="T1" fmla="*/ 2147483646 h 501"/>
              <a:gd name="T2" fmla="*/ 2147483646 w 469"/>
              <a:gd name="T3" fmla="*/ 2147483646 h 501"/>
              <a:gd name="T4" fmla="*/ 2147483646 w 469"/>
              <a:gd name="T5" fmla="*/ 2147483646 h 501"/>
              <a:gd name="T6" fmla="*/ 2147483646 w 469"/>
              <a:gd name="T7" fmla="*/ 2147483646 h 501"/>
              <a:gd name="T8" fmla="*/ 2147483646 w 469"/>
              <a:gd name="T9" fmla="*/ 2147483646 h 501"/>
              <a:gd name="T10" fmla="*/ 2147483646 w 469"/>
              <a:gd name="T11" fmla="*/ 2147483646 h 501"/>
              <a:gd name="T12" fmla="*/ 2147483646 w 469"/>
              <a:gd name="T13" fmla="*/ 2147483646 h 501"/>
              <a:gd name="T14" fmla="*/ 2147483646 w 469"/>
              <a:gd name="T15" fmla="*/ 2147483646 h 501"/>
              <a:gd name="T16" fmla="*/ 2147483646 w 469"/>
              <a:gd name="T17" fmla="*/ 2147483646 h 501"/>
              <a:gd name="T18" fmla="*/ 2147483646 w 469"/>
              <a:gd name="T19" fmla="*/ 2147483646 h 501"/>
              <a:gd name="T20" fmla="*/ 2147483646 w 469"/>
              <a:gd name="T21" fmla="*/ 2147483646 h 501"/>
              <a:gd name="T22" fmla="*/ 2147483646 w 469"/>
              <a:gd name="T23" fmla="*/ 2147483646 h 501"/>
              <a:gd name="T24" fmla="*/ 2147483646 w 469"/>
              <a:gd name="T25" fmla="*/ 2147483646 h 501"/>
              <a:gd name="T26" fmla="*/ 2147483646 w 469"/>
              <a:gd name="T27" fmla="*/ 2147483646 h 501"/>
              <a:gd name="T28" fmla="*/ 2147483646 w 469"/>
              <a:gd name="T29" fmla="*/ 2147483646 h 501"/>
              <a:gd name="T30" fmla="*/ 2147483646 w 469"/>
              <a:gd name="T31" fmla="*/ 2147483646 h 501"/>
              <a:gd name="T32" fmla="*/ 2147483646 w 469"/>
              <a:gd name="T33" fmla="*/ 2147483646 h 501"/>
              <a:gd name="T34" fmla="*/ 2147483646 w 469"/>
              <a:gd name="T35" fmla="*/ 2147483646 h 501"/>
              <a:gd name="T36" fmla="*/ 2147483646 w 469"/>
              <a:gd name="T37" fmla="*/ 2147483646 h 501"/>
              <a:gd name="T38" fmla="*/ 2147483646 w 469"/>
              <a:gd name="T39" fmla="*/ 2147483646 h 501"/>
              <a:gd name="T40" fmla="*/ 2147483646 w 469"/>
              <a:gd name="T41" fmla="*/ 2147483646 h 501"/>
              <a:gd name="T42" fmla="*/ 2147483646 w 469"/>
              <a:gd name="T43" fmla="*/ 2147483646 h 501"/>
              <a:gd name="T44" fmla="*/ 2147483646 w 469"/>
              <a:gd name="T45" fmla="*/ 2147483646 h 501"/>
              <a:gd name="T46" fmla="*/ 2147483646 w 469"/>
              <a:gd name="T47" fmla="*/ 2147483646 h 501"/>
              <a:gd name="T48" fmla="*/ 2147483646 w 469"/>
              <a:gd name="T49" fmla="*/ 2147483646 h 501"/>
              <a:gd name="T50" fmla="*/ 2147483646 w 469"/>
              <a:gd name="T51" fmla="*/ 2147483646 h 501"/>
              <a:gd name="T52" fmla="*/ 2147483646 w 469"/>
              <a:gd name="T53" fmla="*/ 2147483646 h 501"/>
              <a:gd name="T54" fmla="*/ 2147483646 w 469"/>
              <a:gd name="T55" fmla="*/ 2147483646 h 501"/>
              <a:gd name="T56" fmla="*/ 2147483646 w 469"/>
              <a:gd name="T57" fmla="*/ 2147483646 h 501"/>
              <a:gd name="T58" fmla="*/ 2147483646 w 469"/>
              <a:gd name="T59" fmla="*/ 2147483646 h 501"/>
              <a:gd name="T60" fmla="*/ 2147483646 w 469"/>
              <a:gd name="T61" fmla="*/ 2147483646 h 501"/>
              <a:gd name="T62" fmla="*/ 2147483646 w 469"/>
              <a:gd name="T63" fmla="*/ 2147483646 h 501"/>
              <a:gd name="T64" fmla="*/ 2147483646 w 469"/>
              <a:gd name="T65" fmla="*/ 2147483646 h 501"/>
              <a:gd name="T66" fmla="*/ 2147483646 w 469"/>
              <a:gd name="T67" fmla="*/ 2147483646 h 501"/>
              <a:gd name="T68" fmla="*/ 2147483646 w 469"/>
              <a:gd name="T69" fmla="*/ 2147483646 h 501"/>
              <a:gd name="T70" fmla="*/ 2147483646 w 469"/>
              <a:gd name="T71" fmla="*/ 2147483646 h 501"/>
              <a:gd name="T72" fmla="*/ 2147483646 w 469"/>
              <a:gd name="T73" fmla="*/ 2147483646 h 501"/>
              <a:gd name="T74" fmla="*/ 2147483646 w 469"/>
              <a:gd name="T75" fmla="*/ 2147483646 h 501"/>
              <a:gd name="T76" fmla="*/ 2147483646 w 469"/>
              <a:gd name="T77" fmla="*/ 2147483646 h 501"/>
              <a:gd name="T78" fmla="*/ 2147483646 w 469"/>
              <a:gd name="T79" fmla="*/ 2147483646 h 501"/>
              <a:gd name="T80" fmla="*/ 2147483646 w 469"/>
              <a:gd name="T81" fmla="*/ 2147483646 h 501"/>
              <a:gd name="T82" fmla="*/ 2147483646 w 469"/>
              <a:gd name="T83" fmla="*/ 2147483646 h 501"/>
              <a:gd name="T84" fmla="*/ 2147483646 w 469"/>
              <a:gd name="T85" fmla="*/ 2147483646 h 501"/>
              <a:gd name="T86" fmla="*/ 2147483646 w 469"/>
              <a:gd name="T87" fmla="*/ 2147483646 h 501"/>
              <a:gd name="T88" fmla="*/ 2147483646 w 469"/>
              <a:gd name="T89" fmla="*/ 2147483646 h 501"/>
              <a:gd name="T90" fmla="*/ 2147483646 w 469"/>
              <a:gd name="T91" fmla="*/ 2147483646 h 501"/>
              <a:gd name="T92" fmla="*/ 2147483646 w 469"/>
              <a:gd name="T93" fmla="*/ 2147483646 h 501"/>
              <a:gd name="T94" fmla="*/ 2147483646 w 469"/>
              <a:gd name="T95" fmla="*/ 2147483646 h 501"/>
              <a:gd name="T96" fmla="*/ 2147483646 w 469"/>
              <a:gd name="T97" fmla="*/ 2147483646 h 501"/>
              <a:gd name="T98" fmla="*/ 2147483646 w 469"/>
              <a:gd name="T99" fmla="*/ 2147483646 h 501"/>
              <a:gd name="T100" fmla="*/ 2147483646 w 469"/>
              <a:gd name="T101" fmla="*/ 2147483646 h 501"/>
              <a:gd name="T102" fmla="*/ 2147483646 w 469"/>
              <a:gd name="T103" fmla="*/ 2147483646 h 501"/>
              <a:gd name="T104" fmla="*/ 2147483646 w 469"/>
              <a:gd name="T105" fmla="*/ 2147483646 h 501"/>
              <a:gd name="T106" fmla="*/ 2147483646 w 469"/>
              <a:gd name="T107" fmla="*/ 2147483646 h 501"/>
              <a:gd name="T108" fmla="*/ 2147483646 w 469"/>
              <a:gd name="T109" fmla="*/ 2147483646 h 501"/>
              <a:gd name="T110" fmla="*/ 2147483646 w 469"/>
              <a:gd name="T111" fmla="*/ 2147483646 h 501"/>
              <a:gd name="T112" fmla="*/ 2147483646 w 469"/>
              <a:gd name="T113" fmla="*/ 2147483646 h 50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69"/>
              <a:gd name="T172" fmla="*/ 0 h 501"/>
              <a:gd name="T173" fmla="*/ 469 w 469"/>
              <a:gd name="T174" fmla="*/ 501 h 50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69" h="501">
                <a:moveTo>
                  <a:pt x="310" y="478"/>
                </a:moveTo>
                <a:lnTo>
                  <a:pt x="299" y="478"/>
                </a:lnTo>
                <a:lnTo>
                  <a:pt x="284" y="478"/>
                </a:lnTo>
                <a:lnTo>
                  <a:pt x="279" y="478"/>
                </a:lnTo>
                <a:lnTo>
                  <a:pt x="273" y="484"/>
                </a:lnTo>
                <a:lnTo>
                  <a:pt x="273" y="490"/>
                </a:lnTo>
                <a:lnTo>
                  <a:pt x="263" y="490"/>
                </a:lnTo>
                <a:lnTo>
                  <a:pt x="258" y="490"/>
                </a:lnTo>
                <a:lnTo>
                  <a:pt x="253" y="484"/>
                </a:lnTo>
                <a:lnTo>
                  <a:pt x="248" y="490"/>
                </a:lnTo>
                <a:lnTo>
                  <a:pt x="232" y="490"/>
                </a:lnTo>
                <a:lnTo>
                  <a:pt x="232" y="484"/>
                </a:lnTo>
                <a:lnTo>
                  <a:pt x="237" y="478"/>
                </a:lnTo>
                <a:lnTo>
                  <a:pt x="227" y="473"/>
                </a:lnTo>
                <a:lnTo>
                  <a:pt x="217" y="473"/>
                </a:lnTo>
                <a:lnTo>
                  <a:pt x="217" y="467"/>
                </a:lnTo>
                <a:lnTo>
                  <a:pt x="217" y="461"/>
                </a:lnTo>
                <a:lnTo>
                  <a:pt x="212" y="461"/>
                </a:lnTo>
                <a:lnTo>
                  <a:pt x="206" y="467"/>
                </a:lnTo>
                <a:lnTo>
                  <a:pt x="201" y="467"/>
                </a:lnTo>
                <a:lnTo>
                  <a:pt x="191" y="473"/>
                </a:lnTo>
                <a:lnTo>
                  <a:pt x="176" y="478"/>
                </a:lnTo>
                <a:lnTo>
                  <a:pt x="170" y="484"/>
                </a:lnTo>
                <a:lnTo>
                  <a:pt x="160" y="473"/>
                </a:lnTo>
                <a:lnTo>
                  <a:pt x="139" y="484"/>
                </a:lnTo>
                <a:lnTo>
                  <a:pt x="145" y="490"/>
                </a:lnTo>
                <a:lnTo>
                  <a:pt x="145" y="495"/>
                </a:lnTo>
                <a:lnTo>
                  <a:pt x="145" y="501"/>
                </a:lnTo>
                <a:lnTo>
                  <a:pt x="134" y="495"/>
                </a:lnTo>
                <a:lnTo>
                  <a:pt x="129" y="495"/>
                </a:lnTo>
                <a:lnTo>
                  <a:pt x="129" y="467"/>
                </a:lnTo>
                <a:lnTo>
                  <a:pt x="119" y="473"/>
                </a:lnTo>
                <a:lnTo>
                  <a:pt x="114" y="473"/>
                </a:lnTo>
                <a:lnTo>
                  <a:pt x="109" y="473"/>
                </a:lnTo>
                <a:lnTo>
                  <a:pt x="98" y="478"/>
                </a:lnTo>
                <a:lnTo>
                  <a:pt x="93" y="478"/>
                </a:lnTo>
                <a:lnTo>
                  <a:pt x="88" y="478"/>
                </a:lnTo>
                <a:lnTo>
                  <a:pt x="88" y="473"/>
                </a:lnTo>
                <a:lnTo>
                  <a:pt x="26" y="478"/>
                </a:lnTo>
                <a:lnTo>
                  <a:pt x="26" y="461"/>
                </a:lnTo>
                <a:lnTo>
                  <a:pt x="26" y="456"/>
                </a:lnTo>
                <a:lnTo>
                  <a:pt x="26" y="450"/>
                </a:lnTo>
                <a:lnTo>
                  <a:pt x="26" y="444"/>
                </a:lnTo>
                <a:lnTo>
                  <a:pt x="21" y="444"/>
                </a:lnTo>
                <a:lnTo>
                  <a:pt x="21" y="438"/>
                </a:lnTo>
                <a:lnTo>
                  <a:pt x="16" y="433"/>
                </a:lnTo>
                <a:lnTo>
                  <a:pt x="0" y="393"/>
                </a:lnTo>
                <a:lnTo>
                  <a:pt x="26" y="387"/>
                </a:lnTo>
                <a:lnTo>
                  <a:pt x="31" y="387"/>
                </a:lnTo>
                <a:lnTo>
                  <a:pt x="36" y="387"/>
                </a:lnTo>
                <a:lnTo>
                  <a:pt x="52" y="387"/>
                </a:lnTo>
                <a:lnTo>
                  <a:pt x="52" y="353"/>
                </a:lnTo>
                <a:lnTo>
                  <a:pt x="78" y="342"/>
                </a:lnTo>
                <a:lnTo>
                  <a:pt x="78" y="336"/>
                </a:lnTo>
                <a:lnTo>
                  <a:pt x="98" y="325"/>
                </a:lnTo>
                <a:lnTo>
                  <a:pt x="109" y="330"/>
                </a:lnTo>
                <a:lnTo>
                  <a:pt x="114" y="336"/>
                </a:lnTo>
                <a:lnTo>
                  <a:pt x="119" y="336"/>
                </a:lnTo>
                <a:lnTo>
                  <a:pt x="129" y="325"/>
                </a:lnTo>
                <a:lnTo>
                  <a:pt x="134" y="330"/>
                </a:lnTo>
                <a:lnTo>
                  <a:pt x="150" y="313"/>
                </a:lnTo>
                <a:lnTo>
                  <a:pt x="139" y="307"/>
                </a:lnTo>
                <a:lnTo>
                  <a:pt x="150" y="296"/>
                </a:lnTo>
                <a:lnTo>
                  <a:pt x="150" y="290"/>
                </a:lnTo>
                <a:lnTo>
                  <a:pt x="150" y="279"/>
                </a:lnTo>
                <a:lnTo>
                  <a:pt x="129" y="290"/>
                </a:lnTo>
                <a:lnTo>
                  <a:pt x="124" y="296"/>
                </a:lnTo>
                <a:lnTo>
                  <a:pt x="109" y="313"/>
                </a:lnTo>
                <a:lnTo>
                  <a:pt x="93" y="296"/>
                </a:lnTo>
                <a:lnTo>
                  <a:pt x="88" y="296"/>
                </a:lnTo>
                <a:lnTo>
                  <a:pt x="88" y="290"/>
                </a:lnTo>
                <a:lnTo>
                  <a:pt x="93" y="279"/>
                </a:lnTo>
                <a:lnTo>
                  <a:pt x="98" y="262"/>
                </a:lnTo>
                <a:lnTo>
                  <a:pt x="114" y="273"/>
                </a:lnTo>
                <a:lnTo>
                  <a:pt x="124" y="268"/>
                </a:lnTo>
                <a:lnTo>
                  <a:pt x="129" y="250"/>
                </a:lnTo>
                <a:lnTo>
                  <a:pt x="134" y="250"/>
                </a:lnTo>
                <a:lnTo>
                  <a:pt x="145" y="250"/>
                </a:lnTo>
                <a:lnTo>
                  <a:pt x="150" y="239"/>
                </a:lnTo>
                <a:lnTo>
                  <a:pt x="139" y="233"/>
                </a:lnTo>
                <a:lnTo>
                  <a:pt x="139" y="222"/>
                </a:lnTo>
                <a:lnTo>
                  <a:pt x="139" y="216"/>
                </a:lnTo>
                <a:lnTo>
                  <a:pt x="134" y="194"/>
                </a:lnTo>
                <a:lnTo>
                  <a:pt x="129" y="182"/>
                </a:lnTo>
                <a:lnTo>
                  <a:pt x="129" y="171"/>
                </a:lnTo>
                <a:lnTo>
                  <a:pt x="129" y="165"/>
                </a:lnTo>
                <a:lnTo>
                  <a:pt x="129" y="159"/>
                </a:lnTo>
                <a:lnTo>
                  <a:pt x="134" y="159"/>
                </a:lnTo>
                <a:lnTo>
                  <a:pt x="134" y="154"/>
                </a:lnTo>
                <a:lnTo>
                  <a:pt x="134" y="148"/>
                </a:lnTo>
                <a:lnTo>
                  <a:pt x="139" y="114"/>
                </a:lnTo>
                <a:lnTo>
                  <a:pt x="134" y="114"/>
                </a:lnTo>
                <a:lnTo>
                  <a:pt x="134" y="102"/>
                </a:lnTo>
                <a:lnTo>
                  <a:pt x="145" y="102"/>
                </a:lnTo>
                <a:lnTo>
                  <a:pt x="160" y="85"/>
                </a:lnTo>
                <a:lnTo>
                  <a:pt x="165" y="91"/>
                </a:lnTo>
                <a:lnTo>
                  <a:pt x="165" y="114"/>
                </a:lnTo>
                <a:lnTo>
                  <a:pt x="170" y="114"/>
                </a:lnTo>
                <a:lnTo>
                  <a:pt x="170" y="119"/>
                </a:lnTo>
                <a:lnTo>
                  <a:pt x="170" y="125"/>
                </a:lnTo>
                <a:lnTo>
                  <a:pt x="165" y="131"/>
                </a:lnTo>
                <a:lnTo>
                  <a:pt x="170" y="137"/>
                </a:lnTo>
                <a:lnTo>
                  <a:pt x="176" y="137"/>
                </a:lnTo>
                <a:lnTo>
                  <a:pt x="181" y="131"/>
                </a:lnTo>
                <a:lnTo>
                  <a:pt x="181" y="125"/>
                </a:lnTo>
                <a:lnTo>
                  <a:pt x="181" y="119"/>
                </a:lnTo>
                <a:lnTo>
                  <a:pt x="186" y="114"/>
                </a:lnTo>
                <a:lnTo>
                  <a:pt x="186" y="102"/>
                </a:lnTo>
                <a:lnTo>
                  <a:pt x="196" y="85"/>
                </a:lnTo>
                <a:lnTo>
                  <a:pt x="201" y="85"/>
                </a:lnTo>
                <a:lnTo>
                  <a:pt x="212" y="97"/>
                </a:lnTo>
                <a:lnTo>
                  <a:pt x="227" y="74"/>
                </a:lnTo>
                <a:lnTo>
                  <a:pt x="222" y="74"/>
                </a:lnTo>
                <a:lnTo>
                  <a:pt x="232" y="63"/>
                </a:lnTo>
                <a:lnTo>
                  <a:pt x="237" y="57"/>
                </a:lnTo>
                <a:lnTo>
                  <a:pt x="243" y="40"/>
                </a:lnTo>
                <a:lnTo>
                  <a:pt x="243" y="34"/>
                </a:lnTo>
                <a:lnTo>
                  <a:pt x="243" y="28"/>
                </a:lnTo>
                <a:lnTo>
                  <a:pt x="248" y="11"/>
                </a:lnTo>
                <a:lnTo>
                  <a:pt x="243" y="11"/>
                </a:lnTo>
                <a:lnTo>
                  <a:pt x="237" y="11"/>
                </a:lnTo>
                <a:lnTo>
                  <a:pt x="232" y="11"/>
                </a:lnTo>
                <a:lnTo>
                  <a:pt x="227" y="6"/>
                </a:lnTo>
                <a:lnTo>
                  <a:pt x="237" y="6"/>
                </a:lnTo>
                <a:lnTo>
                  <a:pt x="253" y="6"/>
                </a:lnTo>
                <a:lnTo>
                  <a:pt x="258" y="6"/>
                </a:lnTo>
                <a:lnTo>
                  <a:pt x="268" y="0"/>
                </a:lnTo>
                <a:lnTo>
                  <a:pt x="273" y="6"/>
                </a:lnTo>
                <a:lnTo>
                  <a:pt x="273" y="11"/>
                </a:lnTo>
                <a:lnTo>
                  <a:pt x="268" y="11"/>
                </a:lnTo>
                <a:lnTo>
                  <a:pt x="263" y="17"/>
                </a:lnTo>
                <a:lnTo>
                  <a:pt x="258" y="17"/>
                </a:lnTo>
                <a:lnTo>
                  <a:pt x="253" y="23"/>
                </a:lnTo>
                <a:lnTo>
                  <a:pt x="248" y="28"/>
                </a:lnTo>
                <a:lnTo>
                  <a:pt x="253" y="28"/>
                </a:lnTo>
                <a:lnTo>
                  <a:pt x="263" y="28"/>
                </a:lnTo>
                <a:lnTo>
                  <a:pt x="268" y="28"/>
                </a:lnTo>
                <a:lnTo>
                  <a:pt x="273" y="23"/>
                </a:lnTo>
                <a:lnTo>
                  <a:pt x="273" y="17"/>
                </a:lnTo>
                <a:lnTo>
                  <a:pt x="284" y="17"/>
                </a:lnTo>
                <a:lnTo>
                  <a:pt x="289" y="17"/>
                </a:lnTo>
                <a:lnTo>
                  <a:pt x="289" y="23"/>
                </a:lnTo>
                <a:lnTo>
                  <a:pt x="289" y="34"/>
                </a:lnTo>
                <a:lnTo>
                  <a:pt x="299" y="45"/>
                </a:lnTo>
                <a:lnTo>
                  <a:pt x="294" y="57"/>
                </a:lnTo>
                <a:lnTo>
                  <a:pt x="299" y="57"/>
                </a:lnTo>
                <a:lnTo>
                  <a:pt x="315" y="51"/>
                </a:lnTo>
                <a:lnTo>
                  <a:pt x="325" y="68"/>
                </a:lnTo>
                <a:lnTo>
                  <a:pt x="335" y="85"/>
                </a:lnTo>
                <a:lnTo>
                  <a:pt x="351" y="102"/>
                </a:lnTo>
                <a:lnTo>
                  <a:pt x="366" y="85"/>
                </a:lnTo>
                <a:lnTo>
                  <a:pt x="382" y="63"/>
                </a:lnTo>
                <a:lnTo>
                  <a:pt x="387" y="63"/>
                </a:lnTo>
                <a:lnTo>
                  <a:pt x="408" y="51"/>
                </a:lnTo>
                <a:lnTo>
                  <a:pt x="428" y="45"/>
                </a:lnTo>
                <a:lnTo>
                  <a:pt x="433" y="45"/>
                </a:lnTo>
                <a:lnTo>
                  <a:pt x="438" y="45"/>
                </a:lnTo>
                <a:lnTo>
                  <a:pt x="438" y="51"/>
                </a:lnTo>
                <a:lnTo>
                  <a:pt x="444" y="51"/>
                </a:lnTo>
                <a:lnTo>
                  <a:pt x="449" y="51"/>
                </a:lnTo>
                <a:lnTo>
                  <a:pt x="449" y="57"/>
                </a:lnTo>
                <a:lnTo>
                  <a:pt x="449" y="63"/>
                </a:lnTo>
                <a:lnTo>
                  <a:pt x="444" y="63"/>
                </a:lnTo>
                <a:lnTo>
                  <a:pt x="428" y="85"/>
                </a:lnTo>
                <a:lnTo>
                  <a:pt x="438" y="102"/>
                </a:lnTo>
                <a:lnTo>
                  <a:pt x="423" y="108"/>
                </a:lnTo>
                <a:lnTo>
                  <a:pt x="413" y="114"/>
                </a:lnTo>
                <a:lnTo>
                  <a:pt x="408" y="131"/>
                </a:lnTo>
                <a:lnTo>
                  <a:pt x="408" y="137"/>
                </a:lnTo>
                <a:lnTo>
                  <a:pt x="413" y="137"/>
                </a:lnTo>
                <a:lnTo>
                  <a:pt x="402" y="148"/>
                </a:lnTo>
                <a:lnTo>
                  <a:pt x="397" y="154"/>
                </a:lnTo>
                <a:lnTo>
                  <a:pt x="402" y="165"/>
                </a:lnTo>
                <a:lnTo>
                  <a:pt x="408" y="199"/>
                </a:lnTo>
                <a:lnTo>
                  <a:pt x="413" y="222"/>
                </a:lnTo>
                <a:lnTo>
                  <a:pt x="438" y="216"/>
                </a:lnTo>
                <a:lnTo>
                  <a:pt x="438" y="199"/>
                </a:lnTo>
                <a:lnTo>
                  <a:pt x="444" y="199"/>
                </a:lnTo>
                <a:lnTo>
                  <a:pt x="444" y="171"/>
                </a:lnTo>
                <a:lnTo>
                  <a:pt x="454" y="176"/>
                </a:lnTo>
                <a:lnTo>
                  <a:pt x="459" y="176"/>
                </a:lnTo>
                <a:lnTo>
                  <a:pt x="464" y="188"/>
                </a:lnTo>
                <a:lnTo>
                  <a:pt x="469" y="194"/>
                </a:lnTo>
                <a:lnTo>
                  <a:pt x="469" y="205"/>
                </a:lnTo>
                <a:lnTo>
                  <a:pt x="469" y="211"/>
                </a:lnTo>
                <a:lnTo>
                  <a:pt x="459" y="211"/>
                </a:lnTo>
                <a:lnTo>
                  <a:pt x="454" y="216"/>
                </a:lnTo>
                <a:lnTo>
                  <a:pt x="454" y="228"/>
                </a:lnTo>
                <a:lnTo>
                  <a:pt x="449" y="233"/>
                </a:lnTo>
                <a:lnTo>
                  <a:pt x="444" y="233"/>
                </a:lnTo>
                <a:lnTo>
                  <a:pt x="438" y="268"/>
                </a:lnTo>
                <a:lnTo>
                  <a:pt x="444" y="268"/>
                </a:lnTo>
                <a:lnTo>
                  <a:pt x="444" y="273"/>
                </a:lnTo>
                <a:lnTo>
                  <a:pt x="449" y="285"/>
                </a:lnTo>
                <a:lnTo>
                  <a:pt x="449" y="296"/>
                </a:lnTo>
                <a:lnTo>
                  <a:pt x="444" y="296"/>
                </a:lnTo>
                <a:lnTo>
                  <a:pt x="438" y="307"/>
                </a:lnTo>
                <a:lnTo>
                  <a:pt x="449" y="319"/>
                </a:lnTo>
                <a:lnTo>
                  <a:pt x="454" y="325"/>
                </a:lnTo>
                <a:lnTo>
                  <a:pt x="454" y="330"/>
                </a:lnTo>
                <a:lnTo>
                  <a:pt x="438" y="336"/>
                </a:lnTo>
                <a:lnTo>
                  <a:pt x="428" y="336"/>
                </a:lnTo>
                <a:lnTo>
                  <a:pt x="423" y="347"/>
                </a:lnTo>
                <a:lnTo>
                  <a:pt x="418" y="347"/>
                </a:lnTo>
                <a:lnTo>
                  <a:pt x="408" y="353"/>
                </a:lnTo>
                <a:lnTo>
                  <a:pt x="392" y="353"/>
                </a:lnTo>
                <a:lnTo>
                  <a:pt x="387" y="353"/>
                </a:lnTo>
                <a:lnTo>
                  <a:pt x="382" y="359"/>
                </a:lnTo>
                <a:lnTo>
                  <a:pt x="382" y="364"/>
                </a:lnTo>
                <a:lnTo>
                  <a:pt x="382" y="370"/>
                </a:lnTo>
                <a:lnTo>
                  <a:pt x="377" y="370"/>
                </a:lnTo>
                <a:lnTo>
                  <a:pt x="387" y="382"/>
                </a:lnTo>
                <a:lnTo>
                  <a:pt x="377" y="382"/>
                </a:lnTo>
                <a:lnTo>
                  <a:pt x="361" y="387"/>
                </a:lnTo>
                <a:lnTo>
                  <a:pt x="356" y="387"/>
                </a:lnTo>
                <a:lnTo>
                  <a:pt x="356" y="393"/>
                </a:lnTo>
                <a:lnTo>
                  <a:pt x="351" y="399"/>
                </a:lnTo>
                <a:lnTo>
                  <a:pt x="356" y="404"/>
                </a:lnTo>
                <a:lnTo>
                  <a:pt x="346" y="421"/>
                </a:lnTo>
                <a:lnTo>
                  <a:pt x="335" y="404"/>
                </a:lnTo>
                <a:lnTo>
                  <a:pt x="325" y="421"/>
                </a:lnTo>
                <a:lnTo>
                  <a:pt x="325" y="427"/>
                </a:lnTo>
                <a:lnTo>
                  <a:pt x="320" y="433"/>
                </a:lnTo>
                <a:lnTo>
                  <a:pt x="320" y="438"/>
                </a:lnTo>
                <a:lnTo>
                  <a:pt x="315" y="444"/>
                </a:lnTo>
                <a:lnTo>
                  <a:pt x="315" y="456"/>
                </a:lnTo>
                <a:lnTo>
                  <a:pt x="315" y="461"/>
                </a:lnTo>
                <a:lnTo>
                  <a:pt x="310" y="467"/>
                </a:lnTo>
                <a:lnTo>
                  <a:pt x="310" y="473"/>
                </a:lnTo>
                <a:lnTo>
                  <a:pt x="310" y="478"/>
                </a:lnTo>
                <a:close/>
              </a:path>
            </a:pathLst>
          </a:custGeom>
          <a:solidFill>
            <a:srgbClr val="C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90873" tIns="45432" rIns="90873" bIns="45432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74" name="Freeform 36"/>
          <p:cNvSpPr>
            <a:spLocks/>
          </p:cNvSpPr>
          <p:nvPr/>
        </p:nvSpPr>
        <p:spPr bwMode="auto">
          <a:xfrm>
            <a:off x="4049713" y="4202113"/>
            <a:ext cx="790575" cy="1031875"/>
          </a:xfrm>
          <a:custGeom>
            <a:avLst/>
            <a:gdLst>
              <a:gd name="T0" fmla="*/ 2147483646 w 572"/>
              <a:gd name="T1" fmla="*/ 2147483646 h 718"/>
              <a:gd name="T2" fmla="*/ 2147483646 w 572"/>
              <a:gd name="T3" fmla="*/ 2147483646 h 718"/>
              <a:gd name="T4" fmla="*/ 2147483646 w 572"/>
              <a:gd name="T5" fmla="*/ 2147483646 h 718"/>
              <a:gd name="T6" fmla="*/ 2147483646 w 572"/>
              <a:gd name="T7" fmla="*/ 2147483646 h 718"/>
              <a:gd name="T8" fmla="*/ 2147483646 w 572"/>
              <a:gd name="T9" fmla="*/ 2147483646 h 718"/>
              <a:gd name="T10" fmla="*/ 2147483646 w 572"/>
              <a:gd name="T11" fmla="*/ 2147483646 h 718"/>
              <a:gd name="T12" fmla="*/ 2147483646 w 572"/>
              <a:gd name="T13" fmla="*/ 2147483646 h 718"/>
              <a:gd name="T14" fmla="*/ 2147483646 w 572"/>
              <a:gd name="T15" fmla="*/ 2147483646 h 718"/>
              <a:gd name="T16" fmla="*/ 2147483646 w 572"/>
              <a:gd name="T17" fmla="*/ 2147483646 h 718"/>
              <a:gd name="T18" fmla="*/ 2147483646 w 572"/>
              <a:gd name="T19" fmla="*/ 2147483646 h 718"/>
              <a:gd name="T20" fmla="*/ 2147483646 w 572"/>
              <a:gd name="T21" fmla="*/ 2147483646 h 718"/>
              <a:gd name="T22" fmla="*/ 2147483646 w 572"/>
              <a:gd name="T23" fmla="*/ 2147483646 h 718"/>
              <a:gd name="T24" fmla="*/ 2147483646 w 572"/>
              <a:gd name="T25" fmla="*/ 2147483646 h 718"/>
              <a:gd name="T26" fmla="*/ 2147483646 w 572"/>
              <a:gd name="T27" fmla="*/ 2147483646 h 718"/>
              <a:gd name="T28" fmla="*/ 2147483646 w 572"/>
              <a:gd name="T29" fmla="*/ 2147483646 h 718"/>
              <a:gd name="T30" fmla="*/ 2147483646 w 572"/>
              <a:gd name="T31" fmla="*/ 2147483646 h 718"/>
              <a:gd name="T32" fmla="*/ 2147483646 w 572"/>
              <a:gd name="T33" fmla="*/ 2147483646 h 718"/>
              <a:gd name="T34" fmla="*/ 2147483646 w 572"/>
              <a:gd name="T35" fmla="*/ 2147483646 h 718"/>
              <a:gd name="T36" fmla="*/ 2147483646 w 572"/>
              <a:gd name="T37" fmla="*/ 2147483646 h 718"/>
              <a:gd name="T38" fmla="*/ 2147483646 w 572"/>
              <a:gd name="T39" fmla="*/ 2147483646 h 718"/>
              <a:gd name="T40" fmla="*/ 2147483646 w 572"/>
              <a:gd name="T41" fmla="*/ 2147483646 h 718"/>
              <a:gd name="T42" fmla="*/ 2147483646 w 572"/>
              <a:gd name="T43" fmla="*/ 2147483646 h 718"/>
              <a:gd name="T44" fmla="*/ 2147483646 w 572"/>
              <a:gd name="T45" fmla="*/ 2147483646 h 718"/>
              <a:gd name="T46" fmla="*/ 2147483646 w 572"/>
              <a:gd name="T47" fmla="*/ 2147483646 h 718"/>
              <a:gd name="T48" fmla="*/ 2147483646 w 572"/>
              <a:gd name="T49" fmla="*/ 2147483646 h 718"/>
              <a:gd name="T50" fmla="*/ 2147483646 w 572"/>
              <a:gd name="T51" fmla="*/ 2147483646 h 718"/>
              <a:gd name="T52" fmla="*/ 2147483646 w 572"/>
              <a:gd name="T53" fmla="*/ 2147483646 h 718"/>
              <a:gd name="T54" fmla="*/ 2147483646 w 572"/>
              <a:gd name="T55" fmla="*/ 2147483646 h 718"/>
              <a:gd name="T56" fmla="*/ 2147483646 w 572"/>
              <a:gd name="T57" fmla="*/ 2147483646 h 718"/>
              <a:gd name="T58" fmla="*/ 2147483646 w 572"/>
              <a:gd name="T59" fmla="*/ 2147483646 h 718"/>
              <a:gd name="T60" fmla="*/ 2147483646 w 572"/>
              <a:gd name="T61" fmla="*/ 2147483646 h 718"/>
              <a:gd name="T62" fmla="*/ 2147483646 w 572"/>
              <a:gd name="T63" fmla="*/ 2147483646 h 718"/>
              <a:gd name="T64" fmla="*/ 2147483646 w 572"/>
              <a:gd name="T65" fmla="*/ 2147483646 h 718"/>
              <a:gd name="T66" fmla="*/ 2147483646 w 572"/>
              <a:gd name="T67" fmla="*/ 2147483646 h 718"/>
              <a:gd name="T68" fmla="*/ 2147483646 w 572"/>
              <a:gd name="T69" fmla="*/ 2147483646 h 718"/>
              <a:gd name="T70" fmla="*/ 2147483646 w 572"/>
              <a:gd name="T71" fmla="*/ 2147483646 h 718"/>
              <a:gd name="T72" fmla="*/ 2147483646 w 572"/>
              <a:gd name="T73" fmla="*/ 2147483646 h 718"/>
              <a:gd name="T74" fmla="*/ 2147483646 w 572"/>
              <a:gd name="T75" fmla="*/ 2147483646 h 718"/>
              <a:gd name="T76" fmla="*/ 2147483646 w 572"/>
              <a:gd name="T77" fmla="*/ 2147483646 h 718"/>
              <a:gd name="T78" fmla="*/ 2147483646 w 572"/>
              <a:gd name="T79" fmla="*/ 2147483646 h 718"/>
              <a:gd name="T80" fmla="*/ 2147483646 w 572"/>
              <a:gd name="T81" fmla="*/ 2147483646 h 718"/>
              <a:gd name="T82" fmla="*/ 2147483646 w 572"/>
              <a:gd name="T83" fmla="*/ 2147483646 h 718"/>
              <a:gd name="T84" fmla="*/ 2147483646 w 572"/>
              <a:gd name="T85" fmla="*/ 2147483646 h 718"/>
              <a:gd name="T86" fmla="*/ 2147483646 w 572"/>
              <a:gd name="T87" fmla="*/ 2147483646 h 718"/>
              <a:gd name="T88" fmla="*/ 2147483646 w 572"/>
              <a:gd name="T89" fmla="*/ 2147483646 h 718"/>
              <a:gd name="T90" fmla="*/ 2147483646 w 572"/>
              <a:gd name="T91" fmla="*/ 2147483646 h 718"/>
              <a:gd name="T92" fmla="*/ 2147483646 w 572"/>
              <a:gd name="T93" fmla="*/ 2147483646 h 718"/>
              <a:gd name="T94" fmla="*/ 2147483646 w 572"/>
              <a:gd name="T95" fmla="*/ 2147483646 h 718"/>
              <a:gd name="T96" fmla="*/ 2147483646 w 572"/>
              <a:gd name="T97" fmla="*/ 2147483646 h 718"/>
              <a:gd name="T98" fmla="*/ 2147483646 w 572"/>
              <a:gd name="T99" fmla="*/ 2147483646 h 718"/>
              <a:gd name="T100" fmla="*/ 2147483646 w 572"/>
              <a:gd name="T101" fmla="*/ 2147483646 h 718"/>
              <a:gd name="T102" fmla="*/ 2147483646 w 572"/>
              <a:gd name="T103" fmla="*/ 2147483646 h 718"/>
              <a:gd name="T104" fmla="*/ 2147483646 w 572"/>
              <a:gd name="T105" fmla="*/ 2147483646 h 718"/>
              <a:gd name="T106" fmla="*/ 2147483646 w 572"/>
              <a:gd name="T107" fmla="*/ 2147483646 h 718"/>
              <a:gd name="T108" fmla="*/ 2147483646 w 572"/>
              <a:gd name="T109" fmla="*/ 2147483646 h 718"/>
              <a:gd name="T110" fmla="*/ 2147483646 w 572"/>
              <a:gd name="T111" fmla="*/ 2147483646 h 718"/>
              <a:gd name="T112" fmla="*/ 2147483646 w 572"/>
              <a:gd name="T113" fmla="*/ 2147483646 h 718"/>
              <a:gd name="T114" fmla="*/ 2147483646 w 572"/>
              <a:gd name="T115" fmla="*/ 2147483646 h 718"/>
              <a:gd name="T116" fmla="*/ 2147483646 w 572"/>
              <a:gd name="T117" fmla="*/ 2147483646 h 718"/>
              <a:gd name="T118" fmla="*/ 2147483646 w 572"/>
              <a:gd name="T119" fmla="*/ 2147483646 h 718"/>
              <a:gd name="T120" fmla="*/ 2147483646 w 572"/>
              <a:gd name="T121" fmla="*/ 2147483646 h 718"/>
              <a:gd name="T122" fmla="*/ 2147483646 w 572"/>
              <a:gd name="T123" fmla="*/ 2147483646 h 718"/>
              <a:gd name="T124" fmla="*/ 2147483646 w 572"/>
              <a:gd name="T125" fmla="*/ 2147483646 h 71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572"/>
              <a:gd name="T190" fmla="*/ 0 h 718"/>
              <a:gd name="T191" fmla="*/ 572 w 572"/>
              <a:gd name="T192" fmla="*/ 718 h 718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572" h="718">
                <a:moveTo>
                  <a:pt x="62" y="541"/>
                </a:moveTo>
                <a:lnTo>
                  <a:pt x="62" y="535"/>
                </a:lnTo>
                <a:lnTo>
                  <a:pt x="62" y="530"/>
                </a:lnTo>
                <a:lnTo>
                  <a:pt x="62" y="524"/>
                </a:lnTo>
                <a:lnTo>
                  <a:pt x="62" y="513"/>
                </a:lnTo>
                <a:lnTo>
                  <a:pt x="87" y="513"/>
                </a:lnTo>
                <a:lnTo>
                  <a:pt x="93" y="479"/>
                </a:lnTo>
                <a:lnTo>
                  <a:pt x="129" y="473"/>
                </a:lnTo>
                <a:lnTo>
                  <a:pt x="129" y="479"/>
                </a:lnTo>
                <a:lnTo>
                  <a:pt x="129" y="484"/>
                </a:lnTo>
                <a:lnTo>
                  <a:pt x="144" y="484"/>
                </a:lnTo>
                <a:lnTo>
                  <a:pt x="154" y="484"/>
                </a:lnTo>
                <a:lnTo>
                  <a:pt x="165" y="501"/>
                </a:lnTo>
                <a:lnTo>
                  <a:pt x="180" y="518"/>
                </a:lnTo>
                <a:lnTo>
                  <a:pt x="196" y="507"/>
                </a:lnTo>
                <a:lnTo>
                  <a:pt x="201" y="501"/>
                </a:lnTo>
                <a:lnTo>
                  <a:pt x="216" y="496"/>
                </a:lnTo>
                <a:lnTo>
                  <a:pt x="216" y="490"/>
                </a:lnTo>
                <a:lnTo>
                  <a:pt x="221" y="479"/>
                </a:lnTo>
                <a:lnTo>
                  <a:pt x="227" y="473"/>
                </a:lnTo>
                <a:lnTo>
                  <a:pt x="232" y="473"/>
                </a:lnTo>
                <a:lnTo>
                  <a:pt x="175" y="422"/>
                </a:lnTo>
                <a:lnTo>
                  <a:pt x="175" y="416"/>
                </a:lnTo>
                <a:lnTo>
                  <a:pt x="175" y="399"/>
                </a:lnTo>
                <a:lnTo>
                  <a:pt x="175" y="393"/>
                </a:lnTo>
                <a:lnTo>
                  <a:pt x="170" y="387"/>
                </a:lnTo>
                <a:lnTo>
                  <a:pt x="154" y="393"/>
                </a:lnTo>
                <a:lnTo>
                  <a:pt x="149" y="393"/>
                </a:lnTo>
                <a:lnTo>
                  <a:pt x="134" y="387"/>
                </a:lnTo>
                <a:lnTo>
                  <a:pt x="118" y="387"/>
                </a:lnTo>
                <a:lnTo>
                  <a:pt x="113" y="387"/>
                </a:lnTo>
                <a:lnTo>
                  <a:pt x="93" y="382"/>
                </a:lnTo>
                <a:lnTo>
                  <a:pt x="82" y="382"/>
                </a:lnTo>
                <a:lnTo>
                  <a:pt x="51" y="382"/>
                </a:lnTo>
                <a:lnTo>
                  <a:pt x="51" y="330"/>
                </a:lnTo>
                <a:lnTo>
                  <a:pt x="10" y="330"/>
                </a:lnTo>
                <a:lnTo>
                  <a:pt x="10" y="319"/>
                </a:lnTo>
                <a:lnTo>
                  <a:pt x="20" y="313"/>
                </a:lnTo>
                <a:lnTo>
                  <a:pt x="20" y="279"/>
                </a:lnTo>
                <a:lnTo>
                  <a:pt x="15" y="268"/>
                </a:lnTo>
                <a:lnTo>
                  <a:pt x="15" y="262"/>
                </a:lnTo>
                <a:lnTo>
                  <a:pt x="10" y="262"/>
                </a:lnTo>
                <a:lnTo>
                  <a:pt x="0" y="262"/>
                </a:lnTo>
                <a:lnTo>
                  <a:pt x="0" y="256"/>
                </a:lnTo>
                <a:lnTo>
                  <a:pt x="0" y="251"/>
                </a:lnTo>
                <a:lnTo>
                  <a:pt x="0" y="234"/>
                </a:lnTo>
                <a:lnTo>
                  <a:pt x="0" y="228"/>
                </a:lnTo>
                <a:lnTo>
                  <a:pt x="5" y="222"/>
                </a:lnTo>
                <a:lnTo>
                  <a:pt x="5" y="216"/>
                </a:lnTo>
                <a:lnTo>
                  <a:pt x="10" y="205"/>
                </a:lnTo>
                <a:lnTo>
                  <a:pt x="15" y="205"/>
                </a:lnTo>
                <a:lnTo>
                  <a:pt x="20" y="205"/>
                </a:lnTo>
                <a:lnTo>
                  <a:pt x="20" y="211"/>
                </a:lnTo>
                <a:lnTo>
                  <a:pt x="26" y="216"/>
                </a:lnTo>
                <a:lnTo>
                  <a:pt x="20" y="216"/>
                </a:lnTo>
                <a:lnTo>
                  <a:pt x="20" y="222"/>
                </a:lnTo>
                <a:lnTo>
                  <a:pt x="15" y="222"/>
                </a:lnTo>
                <a:lnTo>
                  <a:pt x="15" y="216"/>
                </a:lnTo>
                <a:lnTo>
                  <a:pt x="10" y="216"/>
                </a:lnTo>
                <a:lnTo>
                  <a:pt x="10" y="222"/>
                </a:lnTo>
                <a:lnTo>
                  <a:pt x="5" y="222"/>
                </a:lnTo>
                <a:lnTo>
                  <a:pt x="10" y="222"/>
                </a:lnTo>
                <a:lnTo>
                  <a:pt x="10" y="228"/>
                </a:lnTo>
                <a:lnTo>
                  <a:pt x="15" y="222"/>
                </a:lnTo>
                <a:lnTo>
                  <a:pt x="15" y="228"/>
                </a:lnTo>
                <a:lnTo>
                  <a:pt x="15" y="234"/>
                </a:lnTo>
                <a:lnTo>
                  <a:pt x="20" y="228"/>
                </a:lnTo>
                <a:lnTo>
                  <a:pt x="26" y="228"/>
                </a:lnTo>
                <a:lnTo>
                  <a:pt x="26" y="234"/>
                </a:lnTo>
                <a:lnTo>
                  <a:pt x="20" y="239"/>
                </a:lnTo>
                <a:lnTo>
                  <a:pt x="36" y="239"/>
                </a:lnTo>
                <a:lnTo>
                  <a:pt x="41" y="239"/>
                </a:lnTo>
                <a:lnTo>
                  <a:pt x="41" y="245"/>
                </a:lnTo>
                <a:lnTo>
                  <a:pt x="36" y="251"/>
                </a:lnTo>
                <a:lnTo>
                  <a:pt x="41" y="251"/>
                </a:lnTo>
                <a:lnTo>
                  <a:pt x="46" y="251"/>
                </a:lnTo>
                <a:lnTo>
                  <a:pt x="51" y="251"/>
                </a:lnTo>
                <a:lnTo>
                  <a:pt x="51" y="256"/>
                </a:lnTo>
                <a:lnTo>
                  <a:pt x="46" y="256"/>
                </a:lnTo>
                <a:lnTo>
                  <a:pt x="41" y="262"/>
                </a:lnTo>
                <a:lnTo>
                  <a:pt x="41" y="268"/>
                </a:lnTo>
                <a:lnTo>
                  <a:pt x="41" y="273"/>
                </a:lnTo>
                <a:lnTo>
                  <a:pt x="46" y="273"/>
                </a:lnTo>
                <a:lnTo>
                  <a:pt x="46" y="268"/>
                </a:lnTo>
                <a:lnTo>
                  <a:pt x="51" y="256"/>
                </a:lnTo>
                <a:lnTo>
                  <a:pt x="57" y="256"/>
                </a:lnTo>
                <a:lnTo>
                  <a:pt x="57" y="251"/>
                </a:lnTo>
                <a:lnTo>
                  <a:pt x="62" y="256"/>
                </a:lnTo>
                <a:lnTo>
                  <a:pt x="67" y="262"/>
                </a:lnTo>
                <a:lnTo>
                  <a:pt x="72" y="262"/>
                </a:lnTo>
                <a:lnTo>
                  <a:pt x="72" y="256"/>
                </a:lnTo>
                <a:lnTo>
                  <a:pt x="67" y="256"/>
                </a:lnTo>
                <a:lnTo>
                  <a:pt x="67" y="251"/>
                </a:lnTo>
                <a:lnTo>
                  <a:pt x="72" y="251"/>
                </a:lnTo>
                <a:lnTo>
                  <a:pt x="77" y="251"/>
                </a:lnTo>
                <a:lnTo>
                  <a:pt x="77" y="256"/>
                </a:lnTo>
                <a:lnTo>
                  <a:pt x="77" y="262"/>
                </a:lnTo>
                <a:lnTo>
                  <a:pt x="82" y="262"/>
                </a:lnTo>
                <a:lnTo>
                  <a:pt x="82" y="256"/>
                </a:lnTo>
                <a:lnTo>
                  <a:pt x="87" y="256"/>
                </a:lnTo>
                <a:lnTo>
                  <a:pt x="87" y="262"/>
                </a:lnTo>
                <a:lnTo>
                  <a:pt x="93" y="262"/>
                </a:lnTo>
                <a:lnTo>
                  <a:pt x="93" y="256"/>
                </a:lnTo>
                <a:lnTo>
                  <a:pt x="93" y="251"/>
                </a:lnTo>
                <a:lnTo>
                  <a:pt x="98" y="245"/>
                </a:lnTo>
                <a:lnTo>
                  <a:pt x="98" y="234"/>
                </a:lnTo>
                <a:lnTo>
                  <a:pt x="103" y="228"/>
                </a:lnTo>
                <a:lnTo>
                  <a:pt x="98" y="228"/>
                </a:lnTo>
                <a:lnTo>
                  <a:pt x="98" y="222"/>
                </a:lnTo>
                <a:lnTo>
                  <a:pt x="103" y="222"/>
                </a:lnTo>
                <a:lnTo>
                  <a:pt x="108" y="216"/>
                </a:lnTo>
                <a:lnTo>
                  <a:pt x="108" y="211"/>
                </a:lnTo>
                <a:lnTo>
                  <a:pt x="113" y="211"/>
                </a:lnTo>
                <a:lnTo>
                  <a:pt x="113" y="205"/>
                </a:lnTo>
                <a:lnTo>
                  <a:pt x="108" y="194"/>
                </a:lnTo>
                <a:lnTo>
                  <a:pt x="108" y="188"/>
                </a:lnTo>
                <a:lnTo>
                  <a:pt x="118" y="188"/>
                </a:lnTo>
                <a:lnTo>
                  <a:pt x="124" y="182"/>
                </a:lnTo>
                <a:lnTo>
                  <a:pt x="118" y="114"/>
                </a:lnTo>
                <a:lnTo>
                  <a:pt x="113" y="114"/>
                </a:lnTo>
                <a:lnTo>
                  <a:pt x="113" y="108"/>
                </a:lnTo>
                <a:lnTo>
                  <a:pt x="108" y="108"/>
                </a:lnTo>
                <a:lnTo>
                  <a:pt x="98" y="114"/>
                </a:lnTo>
                <a:lnTo>
                  <a:pt x="93" y="103"/>
                </a:lnTo>
                <a:lnTo>
                  <a:pt x="93" y="97"/>
                </a:lnTo>
                <a:lnTo>
                  <a:pt x="93" y="91"/>
                </a:lnTo>
                <a:lnTo>
                  <a:pt x="93" y="85"/>
                </a:lnTo>
                <a:lnTo>
                  <a:pt x="93" y="80"/>
                </a:lnTo>
                <a:lnTo>
                  <a:pt x="87" y="74"/>
                </a:lnTo>
                <a:lnTo>
                  <a:pt x="108" y="63"/>
                </a:lnTo>
                <a:lnTo>
                  <a:pt x="118" y="74"/>
                </a:lnTo>
                <a:lnTo>
                  <a:pt x="124" y="68"/>
                </a:lnTo>
                <a:lnTo>
                  <a:pt x="139" y="63"/>
                </a:lnTo>
                <a:lnTo>
                  <a:pt x="149" y="57"/>
                </a:lnTo>
                <a:lnTo>
                  <a:pt x="154" y="57"/>
                </a:lnTo>
                <a:lnTo>
                  <a:pt x="160" y="51"/>
                </a:lnTo>
                <a:lnTo>
                  <a:pt x="165" y="51"/>
                </a:lnTo>
                <a:lnTo>
                  <a:pt x="165" y="57"/>
                </a:lnTo>
                <a:lnTo>
                  <a:pt x="165" y="63"/>
                </a:lnTo>
                <a:lnTo>
                  <a:pt x="175" y="63"/>
                </a:lnTo>
                <a:lnTo>
                  <a:pt x="185" y="68"/>
                </a:lnTo>
                <a:lnTo>
                  <a:pt x="180" y="74"/>
                </a:lnTo>
                <a:lnTo>
                  <a:pt x="180" y="80"/>
                </a:lnTo>
                <a:lnTo>
                  <a:pt x="196" y="80"/>
                </a:lnTo>
                <a:lnTo>
                  <a:pt x="201" y="74"/>
                </a:lnTo>
                <a:lnTo>
                  <a:pt x="206" y="80"/>
                </a:lnTo>
                <a:lnTo>
                  <a:pt x="211" y="80"/>
                </a:lnTo>
                <a:lnTo>
                  <a:pt x="221" y="80"/>
                </a:lnTo>
                <a:lnTo>
                  <a:pt x="221" y="74"/>
                </a:lnTo>
                <a:lnTo>
                  <a:pt x="227" y="68"/>
                </a:lnTo>
                <a:lnTo>
                  <a:pt x="232" y="68"/>
                </a:lnTo>
                <a:lnTo>
                  <a:pt x="247" y="68"/>
                </a:lnTo>
                <a:lnTo>
                  <a:pt x="258" y="68"/>
                </a:lnTo>
                <a:lnTo>
                  <a:pt x="263" y="68"/>
                </a:lnTo>
                <a:lnTo>
                  <a:pt x="273" y="74"/>
                </a:lnTo>
                <a:lnTo>
                  <a:pt x="283" y="80"/>
                </a:lnTo>
                <a:lnTo>
                  <a:pt x="294" y="91"/>
                </a:lnTo>
                <a:lnTo>
                  <a:pt x="299" y="91"/>
                </a:lnTo>
                <a:lnTo>
                  <a:pt x="304" y="85"/>
                </a:lnTo>
                <a:lnTo>
                  <a:pt x="309" y="85"/>
                </a:lnTo>
                <a:lnTo>
                  <a:pt x="335" y="80"/>
                </a:lnTo>
                <a:lnTo>
                  <a:pt x="340" y="80"/>
                </a:lnTo>
                <a:lnTo>
                  <a:pt x="345" y="74"/>
                </a:lnTo>
                <a:lnTo>
                  <a:pt x="340" y="68"/>
                </a:lnTo>
                <a:lnTo>
                  <a:pt x="340" y="63"/>
                </a:lnTo>
                <a:lnTo>
                  <a:pt x="340" y="57"/>
                </a:lnTo>
                <a:lnTo>
                  <a:pt x="340" y="51"/>
                </a:lnTo>
                <a:lnTo>
                  <a:pt x="356" y="51"/>
                </a:lnTo>
                <a:lnTo>
                  <a:pt x="376" y="28"/>
                </a:lnTo>
                <a:lnTo>
                  <a:pt x="386" y="23"/>
                </a:lnTo>
                <a:lnTo>
                  <a:pt x="381" y="17"/>
                </a:lnTo>
                <a:lnTo>
                  <a:pt x="386" y="6"/>
                </a:lnTo>
                <a:lnTo>
                  <a:pt x="397" y="0"/>
                </a:lnTo>
                <a:lnTo>
                  <a:pt x="407" y="0"/>
                </a:lnTo>
                <a:lnTo>
                  <a:pt x="407" y="11"/>
                </a:lnTo>
                <a:lnTo>
                  <a:pt x="392" y="11"/>
                </a:lnTo>
                <a:lnTo>
                  <a:pt x="392" y="17"/>
                </a:lnTo>
                <a:lnTo>
                  <a:pt x="397" y="23"/>
                </a:lnTo>
                <a:lnTo>
                  <a:pt x="397" y="28"/>
                </a:lnTo>
                <a:lnTo>
                  <a:pt x="366" y="51"/>
                </a:lnTo>
                <a:lnTo>
                  <a:pt x="371" y="51"/>
                </a:lnTo>
                <a:lnTo>
                  <a:pt x="376" y="57"/>
                </a:lnTo>
                <a:lnTo>
                  <a:pt x="381" y="68"/>
                </a:lnTo>
                <a:lnTo>
                  <a:pt x="392" y="63"/>
                </a:lnTo>
                <a:lnTo>
                  <a:pt x="392" y="57"/>
                </a:lnTo>
                <a:lnTo>
                  <a:pt x="407" y="46"/>
                </a:lnTo>
                <a:lnTo>
                  <a:pt x="417" y="46"/>
                </a:lnTo>
                <a:lnTo>
                  <a:pt x="428" y="46"/>
                </a:lnTo>
                <a:lnTo>
                  <a:pt x="433" y="46"/>
                </a:lnTo>
                <a:lnTo>
                  <a:pt x="433" y="51"/>
                </a:lnTo>
                <a:lnTo>
                  <a:pt x="438" y="51"/>
                </a:lnTo>
                <a:lnTo>
                  <a:pt x="443" y="51"/>
                </a:lnTo>
                <a:lnTo>
                  <a:pt x="443" y="57"/>
                </a:lnTo>
                <a:lnTo>
                  <a:pt x="443" y="63"/>
                </a:lnTo>
                <a:lnTo>
                  <a:pt x="484" y="80"/>
                </a:lnTo>
                <a:lnTo>
                  <a:pt x="484" y="91"/>
                </a:lnTo>
                <a:lnTo>
                  <a:pt x="479" y="108"/>
                </a:lnTo>
                <a:lnTo>
                  <a:pt x="474" y="120"/>
                </a:lnTo>
                <a:lnTo>
                  <a:pt x="464" y="131"/>
                </a:lnTo>
                <a:lnTo>
                  <a:pt x="474" y="142"/>
                </a:lnTo>
                <a:lnTo>
                  <a:pt x="474" y="137"/>
                </a:lnTo>
                <a:lnTo>
                  <a:pt x="474" y="131"/>
                </a:lnTo>
                <a:lnTo>
                  <a:pt x="479" y="125"/>
                </a:lnTo>
                <a:lnTo>
                  <a:pt x="484" y="125"/>
                </a:lnTo>
                <a:lnTo>
                  <a:pt x="484" y="120"/>
                </a:lnTo>
                <a:lnTo>
                  <a:pt x="490" y="114"/>
                </a:lnTo>
                <a:lnTo>
                  <a:pt x="490" y="108"/>
                </a:lnTo>
                <a:lnTo>
                  <a:pt x="490" y="114"/>
                </a:lnTo>
                <a:lnTo>
                  <a:pt x="495" y="114"/>
                </a:lnTo>
                <a:lnTo>
                  <a:pt x="500" y="114"/>
                </a:lnTo>
                <a:lnTo>
                  <a:pt x="505" y="120"/>
                </a:lnTo>
                <a:lnTo>
                  <a:pt x="505" y="125"/>
                </a:lnTo>
                <a:lnTo>
                  <a:pt x="505" y="131"/>
                </a:lnTo>
                <a:lnTo>
                  <a:pt x="510" y="137"/>
                </a:lnTo>
                <a:lnTo>
                  <a:pt x="515" y="142"/>
                </a:lnTo>
                <a:lnTo>
                  <a:pt x="515" y="148"/>
                </a:lnTo>
                <a:lnTo>
                  <a:pt x="520" y="148"/>
                </a:lnTo>
                <a:lnTo>
                  <a:pt x="526" y="154"/>
                </a:lnTo>
                <a:lnTo>
                  <a:pt x="520" y="165"/>
                </a:lnTo>
                <a:lnTo>
                  <a:pt x="520" y="171"/>
                </a:lnTo>
                <a:lnTo>
                  <a:pt x="515" y="182"/>
                </a:lnTo>
                <a:lnTo>
                  <a:pt x="515" y="188"/>
                </a:lnTo>
                <a:lnTo>
                  <a:pt x="510" y="205"/>
                </a:lnTo>
                <a:lnTo>
                  <a:pt x="510" y="211"/>
                </a:lnTo>
                <a:lnTo>
                  <a:pt x="505" y="222"/>
                </a:lnTo>
                <a:lnTo>
                  <a:pt x="505" y="228"/>
                </a:lnTo>
                <a:lnTo>
                  <a:pt x="505" y="234"/>
                </a:lnTo>
                <a:lnTo>
                  <a:pt x="500" y="239"/>
                </a:lnTo>
                <a:lnTo>
                  <a:pt x="500" y="256"/>
                </a:lnTo>
                <a:lnTo>
                  <a:pt x="505" y="256"/>
                </a:lnTo>
                <a:lnTo>
                  <a:pt x="510" y="256"/>
                </a:lnTo>
                <a:lnTo>
                  <a:pt x="520" y="262"/>
                </a:lnTo>
                <a:lnTo>
                  <a:pt x="526" y="273"/>
                </a:lnTo>
                <a:lnTo>
                  <a:pt x="536" y="268"/>
                </a:lnTo>
                <a:lnTo>
                  <a:pt x="536" y="279"/>
                </a:lnTo>
                <a:lnTo>
                  <a:pt x="541" y="291"/>
                </a:lnTo>
                <a:lnTo>
                  <a:pt x="546" y="291"/>
                </a:lnTo>
                <a:lnTo>
                  <a:pt x="546" y="296"/>
                </a:lnTo>
                <a:lnTo>
                  <a:pt x="546" y="302"/>
                </a:lnTo>
                <a:lnTo>
                  <a:pt x="541" y="308"/>
                </a:lnTo>
                <a:lnTo>
                  <a:pt x="531" y="308"/>
                </a:lnTo>
                <a:lnTo>
                  <a:pt x="520" y="302"/>
                </a:lnTo>
                <a:lnTo>
                  <a:pt x="515" y="302"/>
                </a:lnTo>
                <a:lnTo>
                  <a:pt x="510" y="308"/>
                </a:lnTo>
                <a:lnTo>
                  <a:pt x="505" y="308"/>
                </a:lnTo>
                <a:lnTo>
                  <a:pt x="500" y="308"/>
                </a:lnTo>
                <a:lnTo>
                  <a:pt x="490" y="308"/>
                </a:lnTo>
                <a:lnTo>
                  <a:pt x="490" y="325"/>
                </a:lnTo>
                <a:lnTo>
                  <a:pt x="484" y="342"/>
                </a:lnTo>
                <a:lnTo>
                  <a:pt x="484" y="359"/>
                </a:lnTo>
                <a:lnTo>
                  <a:pt x="484" y="376"/>
                </a:lnTo>
                <a:lnTo>
                  <a:pt x="500" y="382"/>
                </a:lnTo>
                <a:lnTo>
                  <a:pt x="505" y="387"/>
                </a:lnTo>
                <a:lnTo>
                  <a:pt x="510" y="393"/>
                </a:lnTo>
                <a:lnTo>
                  <a:pt x="520" y="399"/>
                </a:lnTo>
                <a:lnTo>
                  <a:pt x="526" y="404"/>
                </a:lnTo>
                <a:lnTo>
                  <a:pt x="531" y="416"/>
                </a:lnTo>
                <a:lnTo>
                  <a:pt x="551" y="433"/>
                </a:lnTo>
                <a:lnTo>
                  <a:pt x="557" y="433"/>
                </a:lnTo>
                <a:lnTo>
                  <a:pt x="562" y="439"/>
                </a:lnTo>
                <a:lnTo>
                  <a:pt x="557" y="450"/>
                </a:lnTo>
                <a:lnTo>
                  <a:pt x="562" y="456"/>
                </a:lnTo>
                <a:lnTo>
                  <a:pt x="567" y="461"/>
                </a:lnTo>
                <a:lnTo>
                  <a:pt x="572" y="467"/>
                </a:lnTo>
                <a:lnTo>
                  <a:pt x="562" y="473"/>
                </a:lnTo>
                <a:lnTo>
                  <a:pt x="551" y="467"/>
                </a:lnTo>
                <a:lnTo>
                  <a:pt x="551" y="473"/>
                </a:lnTo>
                <a:lnTo>
                  <a:pt x="551" y="479"/>
                </a:lnTo>
                <a:lnTo>
                  <a:pt x="551" y="490"/>
                </a:lnTo>
                <a:lnTo>
                  <a:pt x="562" y="501"/>
                </a:lnTo>
                <a:lnTo>
                  <a:pt x="551" y="518"/>
                </a:lnTo>
                <a:lnTo>
                  <a:pt x="562" y="530"/>
                </a:lnTo>
                <a:lnTo>
                  <a:pt x="557" y="564"/>
                </a:lnTo>
                <a:lnTo>
                  <a:pt x="551" y="570"/>
                </a:lnTo>
                <a:lnTo>
                  <a:pt x="541" y="587"/>
                </a:lnTo>
                <a:lnTo>
                  <a:pt x="541" y="615"/>
                </a:lnTo>
                <a:lnTo>
                  <a:pt x="546" y="615"/>
                </a:lnTo>
                <a:lnTo>
                  <a:pt x="546" y="627"/>
                </a:lnTo>
                <a:lnTo>
                  <a:pt x="551" y="632"/>
                </a:lnTo>
                <a:lnTo>
                  <a:pt x="562" y="632"/>
                </a:lnTo>
                <a:lnTo>
                  <a:pt x="557" y="655"/>
                </a:lnTo>
                <a:lnTo>
                  <a:pt x="551" y="678"/>
                </a:lnTo>
                <a:lnTo>
                  <a:pt x="546" y="678"/>
                </a:lnTo>
                <a:lnTo>
                  <a:pt x="551" y="712"/>
                </a:lnTo>
                <a:lnTo>
                  <a:pt x="551" y="718"/>
                </a:lnTo>
                <a:lnTo>
                  <a:pt x="546" y="718"/>
                </a:lnTo>
                <a:lnTo>
                  <a:pt x="536" y="718"/>
                </a:lnTo>
                <a:lnTo>
                  <a:pt x="531" y="712"/>
                </a:lnTo>
                <a:lnTo>
                  <a:pt x="520" y="712"/>
                </a:lnTo>
                <a:lnTo>
                  <a:pt x="515" y="706"/>
                </a:lnTo>
                <a:lnTo>
                  <a:pt x="510" y="701"/>
                </a:lnTo>
                <a:lnTo>
                  <a:pt x="505" y="695"/>
                </a:lnTo>
                <a:lnTo>
                  <a:pt x="500" y="695"/>
                </a:lnTo>
                <a:lnTo>
                  <a:pt x="495" y="695"/>
                </a:lnTo>
                <a:lnTo>
                  <a:pt x="479" y="689"/>
                </a:lnTo>
                <a:lnTo>
                  <a:pt x="474" y="689"/>
                </a:lnTo>
                <a:lnTo>
                  <a:pt x="464" y="689"/>
                </a:lnTo>
                <a:lnTo>
                  <a:pt x="459" y="689"/>
                </a:lnTo>
                <a:lnTo>
                  <a:pt x="459" y="678"/>
                </a:lnTo>
                <a:lnTo>
                  <a:pt x="453" y="678"/>
                </a:lnTo>
                <a:lnTo>
                  <a:pt x="453" y="672"/>
                </a:lnTo>
                <a:lnTo>
                  <a:pt x="448" y="672"/>
                </a:lnTo>
                <a:lnTo>
                  <a:pt x="443" y="672"/>
                </a:lnTo>
                <a:lnTo>
                  <a:pt x="443" y="661"/>
                </a:lnTo>
                <a:lnTo>
                  <a:pt x="453" y="661"/>
                </a:lnTo>
                <a:lnTo>
                  <a:pt x="459" y="655"/>
                </a:lnTo>
                <a:lnTo>
                  <a:pt x="453" y="649"/>
                </a:lnTo>
                <a:lnTo>
                  <a:pt x="453" y="638"/>
                </a:lnTo>
                <a:lnTo>
                  <a:pt x="453" y="632"/>
                </a:lnTo>
                <a:lnTo>
                  <a:pt x="459" y="632"/>
                </a:lnTo>
                <a:lnTo>
                  <a:pt x="459" y="627"/>
                </a:lnTo>
                <a:lnTo>
                  <a:pt x="459" y="621"/>
                </a:lnTo>
                <a:lnTo>
                  <a:pt x="453" y="621"/>
                </a:lnTo>
                <a:lnTo>
                  <a:pt x="417" y="575"/>
                </a:lnTo>
                <a:lnTo>
                  <a:pt x="397" y="604"/>
                </a:lnTo>
                <a:lnTo>
                  <a:pt x="381" y="592"/>
                </a:lnTo>
                <a:lnTo>
                  <a:pt x="376" y="592"/>
                </a:lnTo>
                <a:lnTo>
                  <a:pt x="366" y="604"/>
                </a:lnTo>
                <a:lnTo>
                  <a:pt x="366" y="610"/>
                </a:lnTo>
                <a:lnTo>
                  <a:pt x="361" y="610"/>
                </a:lnTo>
                <a:lnTo>
                  <a:pt x="356" y="615"/>
                </a:lnTo>
                <a:lnTo>
                  <a:pt x="350" y="615"/>
                </a:lnTo>
                <a:lnTo>
                  <a:pt x="345" y="615"/>
                </a:lnTo>
                <a:lnTo>
                  <a:pt x="340" y="615"/>
                </a:lnTo>
                <a:lnTo>
                  <a:pt x="335" y="615"/>
                </a:lnTo>
                <a:lnTo>
                  <a:pt x="335" y="621"/>
                </a:lnTo>
                <a:lnTo>
                  <a:pt x="335" y="632"/>
                </a:lnTo>
                <a:lnTo>
                  <a:pt x="330" y="632"/>
                </a:lnTo>
                <a:lnTo>
                  <a:pt x="325" y="638"/>
                </a:lnTo>
                <a:lnTo>
                  <a:pt x="319" y="638"/>
                </a:lnTo>
                <a:lnTo>
                  <a:pt x="319" y="644"/>
                </a:lnTo>
                <a:lnTo>
                  <a:pt x="309" y="666"/>
                </a:lnTo>
                <a:lnTo>
                  <a:pt x="304" y="672"/>
                </a:lnTo>
                <a:lnTo>
                  <a:pt x="299" y="672"/>
                </a:lnTo>
                <a:lnTo>
                  <a:pt x="299" y="666"/>
                </a:lnTo>
                <a:lnTo>
                  <a:pt x="294" y="666"/>
                </a:lnTo>
                <a:lnTo>
                  <a:pt x="294" y="661"/>
                </a:lnTo>
                <a:lnTo>
                  <a:pt x="299" y="661"/>
                </a:lnTo>
                <a:lnTo>
                  <a:pt x="294" y="655"/>
                </a:lnTo>
                <a:lnTo>
                  <a:pt x="283" y="672"/>
                </a:lnTo>
                <a:lnTo>
                  <a:pt x="294" y="684"/>
                </a:lnTo>
                <a:lnTo>
                  <a:pt x="278" y="701"/>
                </a:lnTo>
                <a:lnTo>
                  <a:pt x="273" y="701"/>
                </a:lnTo>
                <a:lnTo>
                  <a:pt x="273" y="695"/>
                </a:lnTo>
                <a:lnTo>
                  <a:pt x="273" y="689"/>
                </a:lnTo>
                <a:lnTo>
                  <a:pt x="263" y="695"/>
                </a:lnTo>
                <a:lnTo>
                  <a:pt x="258" y="695"/>
                </a:lnTo>
                <a:lnTo>
                  <a:pt x="258" y="689"/>
                </a:lnTo>
                <a:lnTo>
                  <a:pt x="263" y="678"/>
                </a:lnTo>
                <a:lnTo>
                  <a:pt x="258" y="672"/>
                </a:lnTo>
                <a:lnTo>
                  <a:pt x="252" y="672"/>
                </a:lnTo>
                <a:lnTo>
                  <a:pt x="252" y="666"/>
                </a:lnTo>
                <a:lnTo>
                  <a:pt x="247" y="666"/>
                </a:lnTo>
                <a:lnTo>
                  <a:pt x="247" y="672"/>
                </a:lnTo>
                <a:lnTo>
                  <a:pt x="247" y="678"/>
                </a:lnTo>
                <a:lnTo>
                  <a:pt x="242" y="678"/>
                </a:lnTo>
                <a:lnTo>
                  <a:pt x="237" y="678"/>
                </a:lnTo>
                <a:lnTo>
                  <a:pt x="242" y="684"/>
                </a:lnTo>
                <a:lnTo>
                  <a:pt x="237" y="684"/>
                </a:lnTo>
                <a:lnTo>
                  <a:pt x="232" y="684"/>
                </a:lnTo>
                <a:lnTo>
                  <a:pt x="232" y="678"/>
                </a:lnTo>
                <a:lnTo>
                  <a:pt x="227" y="684"/>
                </a:lnTo>
                <a:lnTo>
                  <a:pt x="221" y="684"/>
                </a:lnTo>
                <a:lnTo>
                  <a:pt x="221" y="678"/>
                </a:lnTo>
                <a:lnTo>
                  <a:pt x="227" y="678"/>
                </a:lnTo>
                <a:lnTo>
                  <a:pt x="227" y="672"/>
                </a:lnTo>
                <a:lnTo>
                  <a:pt x="232" y="672"/>
                </a:lnTo>
                <a:lnTo>
                  <a:pt x="232" y="666"/>
                </a:lnTo>
                <a:lnTo>
                  <a:pt x="227" y="666"/>
                </a:lnTo>
                <a:lnTo>
                  <a:pt x="221" y="666"/>
                </a:lnTo>
                <a:lnTo>
                  <a:pt x="221" y="661"/>
                </a:lnTo>
                <a:lnTo>
                  <a:pt x="216" y="661"/>
                </a:lnTo>
                <a:lnTo>
                  <a:pt x="216" y="655"/>
                </a:lnTo>
                <a:lnTo>
                  <a:pt x="221" y="655"/>
                </a:lnTo>
                <a:lnTo>
                  <a:pt x="221" y="649"/>
                </a:lnTo>
                <a:lnTo>
                  <a:pt x="216" y="649"/>
                </a:lnTo>
                <a:lnTo>
                  <a:pt x="216" y="655"/>
                </a:lnTo>
                <a:lnTo>
                  <a:pt x="211" y="655"/>
                </a:lnTo>
                <a:lnTo>
                  <a:pt x="211" y="649"/>
                </a:lnTo>
                <a:lnTo>
                  <a:pt x="206" y="649"/>
                </a:lnTo>
                <a:lnTo>
                  <a:pt x="206" y="644"/>
                </a:lnTo>
                <a:lnTo>
                  <a:pt x="211" y="644"/>
                </a:lnTo>
                <a:lnTo>
                  <a:pt x="216" y="644"/>
                </a:lnTo>
                <a:lnTo>
                  <a:pt x="221" y="644"/>
                </a:lnTo>
                <a:lnTo>
                  <a:pt x="221" y="638"/>
                </a:lnTo>
                <a:lnTo>
                  <a:pt x="216" y="638"/>
                </a:lnTo>
                <a:lnTo>
                  <a:pt x="211" y="638"/>
                </a:lnTo>
                <a:lnTo>
                  <a:pt x="206" y="638"/>
                </a:lnTo>
                <a:lnTo>
                  <a:pt x="196" y="649"/>
                </a:lnTo>
                <a:lnTo>
                  <a:pt x="191" y="644"/>
                </a:lnTo>
                <a:lnTo>
                  <a:pt x="185" y="644"/>
                </a:lnTo>
                <a:lnTo>
                  <a:pt x="180" y="644"/>
                </a:lnTo>
                <a:lnTo>
                  <a:pt x="175" y="644"/>
                </a:lnTo>
                <a:lnTo>
                  <a:pt x="175" y="638"/>
                </a:lnTo>
                <a:lnTo>
                  <a:pt x="175" y="632"/>
                </a:lnTo>
                <a:lnTo>
                  <a:pt x="180" y="627"/>
                </a:lnTo>
                <a:lnTo>
                  <a:pt x="180" y="621"/>
                </a:lnTo>
                <a:lnTo>
                  <a:pt x="175" y="621"/>
                </a:lnTo>
                <a:lnTo>
                  <a:pt x="170" y="621"/>
                </a:lnTo>
                <a:lnTo>
                  <a:pt x="170" y="627"/>
                </a:lnTo>
                <a:lnTo>
                  <a:pt x="165" y="627"/>
                </a:lnTo>
                <a:lnTo>
                  <a:pt x="165" y="621"/>
                </a:lnTo>
                <a:lnTo>
                  <a:pt x="165" y="615"/>
                </a:lnTo>
                <a:lnTo>
                  <a:pt x="165" y="610"/>
                </a:lnTo>
                <a:lnTo>
                  <a:pt x="160" y="610"/>
                </a:lnTo>
                <a:lnTo>
                  <a:pt x="160" y="615"/>
                </a:lnTo>
                <a:lnTo>
                  <a:pt x="154" y="615"/>
                </a:lnTo>
                <a:lnTo>
                  <a:pt x="154" y="610"/>
                </a:lnTo>
                <a:lnTo>
                  <a:pt x="149" y="610"/>
                </a:lnTo>
                <a:lnTo>
                  <a:pt x="149" y="604"/>
                </a:lnTo>
                <a:lnTo>
                  <a:pt x="149" y="598"/>
                </a:lnTo>
                <a:lnTo>
                  <a:pt x="144" y="592"/>
                </a:lnTo>
                <a:lnTo>
                  <a:pt x="144" y="587"/>
                </a:lnTo>
                <a:lnTo>
                  <a:pt x="139" y="581"/>
                </a:lnTo>
                <a:lnTo>
                  <a:pt x="134" y="581"/>
                </a:lnTo>
                <a:lnTo>
                  <a:pt x="134" y="575"/>
                </a:lnTo>
                <a:lnTo>
                  <a:pt x="134" y="570"/>
                </a:lnTo>
                <a:lnTo>
                  <a:pt x="129" y="570"/>
                </a:lnTo>
                <a:lnTo>
                  <a:pt x="129" y="575"/>
                </a:lnTo>
                <a:lnTo>
                  <a:pt x="129" y="581"/>
                </a:lnTo>
                <a:lnTo>
                  <a:pt x="124" y="581"/>
                </a:lnTo>
                <a:lnTo>
                  <a:pt x="118" y="575"/>
                </a:lnTo>
                <a:lnTo>
                  <a:pt x="124" y="570"/>
                </a:lnTo>
                <a:lnTo>
                  <a:pt x="118" y="564"/>
                </a:lnTo>
                <a:lnTo>
                  <a:pt x="113" y="564"/>
                </a:lnTo>
                <a:lnTo>
                  <a:pt x="113" y="575"/>
                </a:lnTo>
                <a:lnTo>
                  <a:pt x="108" y="581"/>
                </a:lnTo>
                <a:lnTo>
                  <a:pt x="108" y="575"/>
                </a:lnTo>
                <a:lnTo>
                  <a:pt x="103" y="575"/>
                </a:lnTo>
                <a:lnTo>
                  <a:pt x="103" y="570"/>
                </a:lnTo>
                <a:lnTo>
                  <a:pt x="98" y="564"/>
                </a:lnTo>
                <a:lnTo>
                  <a:pt x="98" y="570"/>
                </a:lnTo>
                <a:lnTo>
                  <a:pt x="93" y="564"/>
                </a:lnTo>
                <a:lnTo>
                  <a:pt x="93" y="558"/>
                </a:lnTo>
                <a:lnTo>
                  <a:pt x="87" y="558"/>
                </a:lnTo>
                <a:lnTo>
                  <a:pt x="87" y="564"/>
                </a:lnTo>
                <a:lnTo>
                  <a:pt x="82" y="564"/>
                </a:lnTo>
                <a:lnTo>
                  <a:pt x="77" y="564"/>
                </a:lnTo>
                <a:lnTo>
                  <a:pt x="72" y="558"/>
                </a:lnTo>
                <a:lnTo>
                  <a:pt x="72" y="553"/>
                </a:lnTo>
                <a:lnTo>
                  <a:pt x="77" y="547"/>
                </a:lnTo>
                <a:lnTo>
                  <a:pt x="72" y="541"/>
                </a:lnTo>
                <a:lnTo>
                  <a:pt x="67" y="541"/>
                </a:lnTo>
                <a:lnTo>
                  <a:pt x="62" y="541"/>
                </a:lnTo>
                <a:close/>
              </a:path>
            </a:pathLst>
          </a:custGeom>
          <a:solidFill>
            <a:srgbClr val="00B0F0">
              <a:alpha val="36862"/>
            </a:srgb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90873" tIns="45432" rIns="90873" bIns="45432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75" name="Freeform 37"/>
          <p:cNvSpPr>
            <a:spLocks/>
          </p:cNvSpPr>
          <p:nvPr/>
        </p:nvSpPr>
        <p:spPr bwMode="auto">
          <a:xfrm rot="171091">
            <a:off x="3897313" y="4959350"/>
            <a:ext cx="1116012" cy="974725"/>
          </a:xfrm>
          <a:custGeom>
            <a:avLst/>
            <a:gdLst>
              <a:gd name="T0" fmla="*/ 2147483646 w 763"/>
              <a:gd name="T1" fmla="*/ 2147483646 h 656"/>
              <a:gd name="T2" fmla="*/ 2147483646 w 763"/>
              <a:gd name="T3" fmla="*/ 2147483646 h 656"/>
              <a:gd name="T4" fmla="*/ 2147483646 w 763"/>
              <a:gd name="T5" fmla="*/ 2147483646 h 656"/>
              <a:gd name="T6" fmla="*/ 2147483646 w 763"/>
              <a:gd name="T7" fmla="*/ 2147483646 h 656"/>
              <a:gd name="T8" fmla="*/ 2147483646 w 763"/>
              <a:gd name="T9" fmla="*/ 2147483646 h 656"/>
              <a:gd name="T10" fmla="*/ 2147483646 w 763"/>
              <a:gd name="T11" fmla="*/ 2147483646 h 656"/>
              <a:gd name="T12" fmla="*/ 2147483646 w 763"/>
              <a:gd name="T13" fmla="*/ 2147483646 h 656"/>
              <a:gd name="T14" fmla="*/ 2147483646 w 763"/>
              <a:gd name="T15" fmla="*/ 2147483646 h 656"/>
              <a:gd name="T16" fmla="*/ 2147483646 w 763"/>
              <a:gd name="T17" fmla="*/ 2147483646 h 656"/>
              <a:gd name="T18" fmla="*/ 2147483646 w 763"/>
              <a:gd name="T19" fmla="*/ 2147483646 h 656"/>
              <a:gd name="T20" fmla="*/ 2147483646 w 763"/>
              <a:gd name="T21" fmla="*/ 2147483646 h 656"/>
              <a:gd name="T22" fmla="*/ 2147483646 w 763"/>
              <a:gd name="T23" fmla="*/ 2147483646 h 656"/>
              <a:gd name="T24" fmla="*/ 2147483646 w 763"/>
              <a:gd name="T25" fmla="*/ 2147483646 h 656"/>
              <a:gd name="T26" fmla="*/ 2147483646 w 763"/>
              <a:gd name="T27" fmla="*/ 2147483646 h 656"/>
              <a:gd name="T28" fmla="*/ 2147483646 w 763"/>
              <a:gd name="T29" fmla="*/ 2147483646 h 656"/>
              <a:gd name="T30" fmla="*/ 2147483646 w 763"/>
              <a:gd name="T31" fmla="*/ 2147483646 h 656"/>
              <a:gd name="T32" fmla="*/ 2147483646 w 763"/>
              <a:gd name="T33" fmla="*/ 2147483646 h 656"/>
              <a:gd name="T34" fmla="*/ 2147483646 w 763"/>
              <a:gd name="T35" fmla="*/ 2147483646 h 656"/>
              <a:gd name="T36" fmla="*/ 2147483646 w 763"/>
              <a:gd name="T37" fmla="*/ 2147483646 h 656"/>
              <a:gd name="T38" fmla="*/ 2147483646 w 763"/>
              <a:gd name="T39" fmla="*/ 2147483646 h 656"/>
              <a:gd name="T40" fmla="*/ 2147483646 w 763"/>
              <a:gd name="T41" fmla="*/ 2147483646 h 656"/>
              <a:gd name="T42" fmla="*/ 2147483646 w 763"/>
              <a:gd name="T43" fmla="*/ 2147483646 h 656"/>
              <a:gd name="T44" fmla="*/ 2147483646 w 763"/>
              <a:gd name="T45" fmla="*/ 2147483646 h 656"/>
              <a:gd name="T46" fmla="*/ 2147483646 w 763"/>
              <a:gd name="T47" fmla="*/ 2147483646 h 656"/>
              <a:gd name="T48" fmla="*/ 2147483646 w 763"/>
              <a:gd name="T49" fmla="*/ 2147483646 h 656"/>
              <a:gd name="T50" fmla="*/ 2147483646 w 763"/>
              <a:gd name="T51" fmla="*/ 2147483646 h 656"/>
              <a:gd name="T52" fmla="*/ 2147483646 w 763"/>
              <a:gd name="T53" fmla="*/ 2147483646 h 656"/>
              <a:gd name="T54" fmla="*/ 2147483646 w 763"/>
              <a:gd name="T55" fmla="*/ 2147483646 h 656"/>
              <a:gd name="T56" fmla="*/ 2147483646 w 763"/>
              <a:gd name="T57" fmla="*/ 2147483646 h 656"/>
              <a:gd name="T58" fmla="*/ 2147483646 w 763"/>
              <a:gd name="T59" fmla="*/ 2147483646 h 656"/>
              <a:gd name="T60" fmla="*/ 2147483646 w 763"/>
              <a:gd name="T61" fmla="*/ 2147483646 h 656"/>
              <a:gd name="T62" fmla="*/ 2147483646 w 763"/>
              <a:gd name="T63" fmla="*/ 2147483646 h 656"/>
              <a:gd name="T64" fmla="*/ 2147483646 w 763"/>
              <a:gd name="T65" fmla="*/ 2147483646 h 656"/>
              <a:gd name="T66" fmla="*/ 2147483646 w 763"/>
              <a:gd name="T67" fmla="*/ 2147483646 h 656"/>
              <a:gd name="T68" fmla="*/ 2147483646 w 763"/>
              <a:gd name="T69" fmla="*/ 2147483646 h 656"/>
              <a:gd name="T70" fmla="*/ 2147483646 w 763"/>
              <a:gd name="T71" fmla="*/ 2147483646 h 656"/>
              <a:gd name="T72" fmla="*/ 2147483646 w 763"/>
              <a:gd name="T73" fmla="*/ 2147483646 h 656"/>
              <a:gd name="T74" fmla="*/ 2147483646 w 763"/>
              <a:gd name="T75" fmla="*/ 2147483646 h 656"/>
              <a:gd name="T76" fmla="*/ 2147483646 w 763"/>
              <a:gd name="T77" fmla="*/ 2147483646 h 656"/>
              <a:gd name="T78" fmla="*/ 2147483646 w 763"/>
              <a:gd name="T79" fmla="*/ 2147483646 h 656"/>
              <a:gd name="T80" fmla="*/ 2147483646 w 763"/>
              <a:gd name="T81" fmla="*/ 2147483646 h 656"/>
              <a:gd name="T82" fmla="*/ 2147483646 w 763"/>
              <a:gd name="T83" fmla="*/ 2147483646 h 656"/>
              <a:gd name="T84" fmla="*/ 2147483646 w 763"/>
              <a:gd name="T85" fmla="*/ 2147483646 h 656"/>
              <a:gd name="T86" fmla="*/ 2147483646 w 763"/>
              <a:gd name="T87" fmla="*/ 2147483646 h 656"/>
              <a:gd name="T88" fmla="*/ 2147483646 w 763"/>
              <a:gd name="T89" fmla="*/ 2147483646 h 656"/>
              <a:gd name="T90" fmla="*/ 2147483646 w 763"/>
              <a:gd name="T91" fmla="*/ 2147483646 h 656"/>
              <a:gd name="T92" fmla="*/ 2147483646 w 763"/>
              <a:gd name="T93" fmla="*/ 2147483646 h 656"/>
              <a:gd name="T94" fmla="*/ 2147483646 w 763"/>
              <a:gd name="T95" fmla="*/ 2147483646 h 656"/>
              <a:gd name="T96" fmla="*/ 2147483646 w 763"/>
              <a:gd name="T97" fmla="*/ 2147483646 h 656"/>
              <a:gd name="T98" fmla="*/ 0 w 763"/>
              <a:gd name="T99" fmla="*/ 2147483646 h 656"/>
              <a:gd name="T100" fmla="*/ 2147483646 w 763"/>
              <a:gd name="T101" fmla="*/ 2147483646 h 656"/>
              <a:gd name="T102" fmla="*/ 2147483646 w 763"/>
              <a:gd name="T103" fmla="*/ 2147483646 h 656"/>
              <a:gd name="T104" fmla="*/ 2147483646 w 763"/>
              <a:gd name="T105" fmla="*/ 2147483646 h 656"/>
              <a:gd name="T106" fmla="*/ 2147483646 w 763"/>
              <a:gd name="T107" fmla="*/ 2147483646 h 656"/>
              <a:gd name="T108" fmla="*/ 2147483646 w 763"/>
              <a:gd name="T109" fmla="*/ 2147483646 h 65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763"/>
              <a:gd name="T166" fmla="*/ 0 h 656"/>
              <a:gd name="T167" fmla="*/ 763 w 763"/>
              <a:gd name="T168" fmla="*/ 656 h 65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763" h="656">
                <a:moveTo>
                  <a:pt x="129" y="6"/>
                </a:moveTo>
                <a:lnTo>
                  <a:pt x="134" y="6"/>
                </a:lnTo>
                <a:lnTo>
                  <a:pt x="139" y="6"/>
                </a:lnTo>
                <a:lnTo>
                  <a:pt x="144" y="12"/>
                </a:lnTo>
                <a:lnTo>
                  <a:pt x="139" y="18"/>
                </a:lnTo>
                <a:lnTo>
                  <a:pt x="139" y="23"/>
                </a:lnTo>
                <a:lnTo>
                  <a:pt x="144" y="29"/>
                </a:lnTo>
                <a:lnTo>
                  <a:pt x="149" y="29"/>
                </a:lnTo>
                <a:lnTo>
                  <a:pt x="154" y="29"/>
                </a:lnTo>
                <a:lnTo>
                  <a:pt x="154" y="23"/>
                </a:lnTo>
                <a:lnTo>
                  <a:pt x="160" y="23"/>
                </a:lnTo>
                <a:lnTo>
                  <a:pt x="160" y="29"/>
                </a:lnTo>
                <a:lnTo>
                  <a:pt x="165" y="35"/>
                </a:lnTo>
                <a:lnTo>
                  <a:pt x="165" y="29"/>
                </a:lnTo>
                <a:lnTo>
                  <a:pt x="170" y="35"/>
                </a:lnTo>
                <a:lnTo>
                  <a:pt x="170" y="40"/>
                </a:lnTo>
                <a:lnTo>
                  <a:pt x="175" y="40"/>
                </a:lnTo>
                <a:lnTo>
                  <a:pt x="175" y="46"/>
                </a:lnTo>
                <a:lnTo>
                  <a:pt x="180" y="40"/>
                </a:lnTo>
                <a:lnTo>
                  <a:pt x="180" y="29"/>
                </a:lnTo>
                <a:lnTo>
                  <a:pt x="185" y="29"/>
                </a:lnTo>
                <a:lnTo>
                  <a:pt x="191" y="35"/>
                </a:lnTo>
                <a:lnTo>
                  <a:pt x="185" y="40"/>
                </a:lnTo>
                <a:lnTo>
                  <a:pt x="191" y="46"/>
                </a:lnTo>
                <a:lnTo>
                  <a:pt x="196" y="46"/>
                </a:lnTo>
                <a:lnTo>
                  <a:pt x="196" y="40"/>
                </a:lnTo>
                <a:lnTo>
                  <a:pt x="196" y="35"/>
                </a:lnTo>
                <a:lnTo>
                  <a:pt x="201" y="35"/>
                </a:lnTo>
                <a:lnTo>
                  <a:pt x="201" y="40"/>
                </a:lnTo>
                <a:lnTo>
                  <a:pt x="201" y="46"/>
                </a:lnTo>
                <a:lnTo>
                  <a:pt x="206" y="46"/>
                </a:lnTo>
                <a:lnTo>
                  <a:pt x="211" y="52"/>
                </a:lnTo>
                <a:lnTo>
                  <a:pt x="211" y="57"/>
                </a:lnTo>
                <a:lnTo>
                  <a:pt x="216" y="63"/>
                </a:lnTo>
                <a:lnTo>
                  <a:pt x="216" y="69"/>
                </a:lnTo>
                <a:lnTo>
                  <a:pt x="216" y="75"/>
                </a:lnTo>
                <a:lnTo>
                  <a:pt x="221" y="75"/>
                </a:lnTo>
                <a:lnTo>
                  <a:pt x="221" y="80"/>
                </a:lnTo>
                <a:lnTo>
                  <a:pt x="227" y="80"/>
                </a:lnTo>
                <a:lnTo>
                  <a:pt x="227" y="75"/>
                </a:lnTo>
                <a:lnTo>
                  <a:pt x="232" y="75"/>
                </a:lnTo>
                <a:lnTo>
                  <a:pt x="232" y="80"/>
                </a:lnTo>
                <a:lnTo>
                  <a:pt x="232" y="86"/>
                </a:lnTo>
                <a:lnTo>
                  <a:pt x="232" y="92"/>
                </a:lnTo>
                <a:lnTo>
                  <a:pt x="237" y="92"/>
                </a:lnTo>
                <a:lnTo>
                  <a:pt x="237" y="86"/>
                </a:lnTo>
                <a:lnTo>
                  <a:pt x="242" y="86"/>
                </a:lnTo>
                <a:lnTo>
                  <a:pt x="247" y="86"/>
                </a:lnTo>
                <a:lnTo>
                  <a:pt x="247" y="92"/>
                </a:lnTo>
                <a:lnTo>
                  <a:pt x="242" y="97"/>
                </a:lnTo>
                <a:lnTo>
                  <a:pt x="242" y="103"/>
                </a:lnTo>
                <a:lnTo>
                  <a:pt x="242" y="109"/>
                </a:lnTo>
                <a:lnTo>
                  <a:pt x="247" y="109"/>
                </a:lnTo>
                <a:lnTo>
                  <a:pt x="252" y="109"/>
                </a:lnTo>
                <a:lnTo>
                  <a:pt x="258" y="109"/>
                </a:lnTo>
                <a:lnTo>
                  <a:pt x="263" y="114"/>
                </a:lnTo>
                <a:lnTo>
                  <a:pt x="273" y="103"/>
                </a:lnTo>
                <a:lnTo>
                  <a:pt x="278" y="103"/>
                </a:lnTo>
                <a:lnTo>
                  <a:pt x="283" y="103"/>
                </a:lnTo>
                <a:lnTo>
                  <a:pt x="288" y="103"/>
                </a:lnTo>
                <a:lnTo>
                  <a:pt x="288" y="109"/>
                </a:lnTo>
                <a:lnTo>
                  <a:pt x="283" y="109"/>
                </a:lnTo>
                <a:lnTo>
                  <a:pt x="278" y="109"/>
                </a:lnTo>
                <a:lnTo>
                  <a:pt x="273" y="109"/>
                </a:lnTo>
                <a:lnTo>
                  <a:pt x="273" y="114"/>
                </a:lnTo>
                <a:lnTo>
                  <a:pt x="278" y="114"/>
                </a:lnTo>
                <a:lnTo>
                  <a:pt x="278" y="120"/>
                </a:lnTo>
                <a:lnTo>
                  <a:pt x="283" y="120"/>
                </a:lnTo>
                <a:lnTo>
                  <a:pt x="283" y="114"/>
                </a:lnTo>
                <a:lnTo>
                  <a:pt x="288" y="114"/>
                </a:lnTo>
                <a:lnTo>
                  <a:pt x="288" y="120"/>
                </a:lnTo>
                <a:lnTo>
                  <a:pt x="283" y="120"/>
                </a:lnTo>
                <a:lnTo>
                  <a:pt x="283" y="126"/>
                </a:lnTo>
                <a:lnTo>
                  <a:pt x="288" y="126"/>
                </a:lnTo>
                <a:lnTo>
                  <a:pt x="288" y="131"/>
                </a:lnTo>
                <a:lnTo>
                  <a:pt x="294" y="131"/>
                </a:lnTo>
                <a:lnTo>
                  <a:pt x="299" y="131"/>
                </a:lnTo>
                <a:lnTo>
                  <a:pt x="299" y="137"/>
                </a:lnTo>
                <a:lnTo>
                  <a:pt x="294" y="137"/>
                </a:lnTo>
                <a:lnTo>
                  <a:pt x="294" y="143"/>
                </a:lnTo>
                <a:lnTo>
                  <a:pt x="288" y="143"/>
                </a:lnTo>
                <a:lnTo>
                  <a:pt x="288" y="149"/>
                </a:lnTo>
                <a:lnTo>
                  <a:pt x="294" y="149"/>
                </a:lnTo>
                <a:lnTo>
                  <a:pt x="299" y="143"/>
                </a:lnTo>
                <a:lnTo>
                  <a:pt x="299" y="149"/>
                </a:lnTo>
                <a:lnTo>
                  <a:pt x="304" y="149"/>
                </a:lnTo>
                <a:lnTo>
                  <a:pt x="309" y="149"/>
                </a:lnTo>
                <a:lnTo>
                  <a:pt x="304" y="143"/>
                </a:lnTo>
                <a:lnTo>
                  <a:pt x="309" y="143"/>
                </a:lnTo>
                <a:lnTo>
                  <a:pt x="314" y="143"/>
                </a:lnTo>
                <a:lnTo>
                  <a:pt x="314" y="137"/>
                </a:lnTo>
                <a:lnTo>
                  <a:pt x="314" y="131"/>
                </a:lnTo>
                <a:lnTo>
                  <a:pt x="319" y="131"/>
                </a:lnTo>
                <a:lnTo>
                  <a:pt x="319" y="137"/>
                </a:lnTo>
                <a:lnTo>
                  <a:pt x="325" y="137"/>
                </a:lnTo>
                <a:lnTo>
                  <a:pt x="330" y="143"/>
                </a:lnTo>
                <a:lnTo>
                  <a:pt x="325" y="154"/>
                </a:lnTo>
                <a:lnTo>
                  <a:pt x="325" y="160"/>
                </a:lnTo>
                <a:lnTo>
                  <a:pt x="330" y="160"/>
                </a:lnTo>
                <a:lnTo>
                  <a:pt x="340" y="154"/>
                </a:lnTo>
                <a:lnTo>
                  <a:pt x="340" y="160"/>
                </a:lnTo>
                <a:lnTo>
                  <a:pt x="340" y="166"/>
                </a:lnTo>
                <a:lnTo>
                  <a:pt x="345" y="166"/>
                </a:lnTo>
                <a:lnTo>
                  <a:pt x="361" y="149"/>
                </a:lnTo>
                <a:lnTo>
                  <a:pt x="350" y="137"/>
                </a:lnTo>
                <a:lnTo>
                  <a:pt x="361" y="120"/>
                </a:lnTo>
                <a:lnTo>
                  <a:pt x="366" y="126"/>
                </a:lnTo>
                <a:lnTo>
                  <a:pt x="361" y="126"/>
                </a:lnTo>
                <a:lnTo>
                  <a:pt x="361" y="131"/>
                </a:lnTo>
                <a:lnTo>
                  <a:pt x="366" y="131"/>
                </a:lnTo>
                <a:lnTo>
                  <a:pt x="366" y="137"/>
                </a:lnTo>
                <a:lnTo>
                  <a:pt x="371" y="137"/>
                </a:lnTo>
                <a:lnTo>
                  <a:pt x="376" y="131"/>
                </a:lnTo>
                <a:lnTo>
                  <a:pt x="386" y="109"/>
                </a:lnTo>
                <a:lnTo>
                  <a:pt x="386" y="103"/>
                </a:lnTo>
                <a:lnTo>
                  <a:pt x="392" y="103"/>
                </a:lnTo>
                <a:lnTo>
                  <a:pt x="397" y="97"/>
                </a:lnTo>
                <a:lnTo>
                  <a:pt x="402" y="97"/>
                </a:lnTo>
                <a:lnTo>
                  <a:pt x="402" y="86"/>
                </a:lnTo>
                <a:lnTo>
                  <a:pt x="402" y="80"/>
                </a:lnTo>
                <a:lnTo>
                  <a:pt x="407" y="80"/>
                </a:lnTo>
                <a:lnTo>
                  <a:pt x="412" y="80"/>
                </a:lnTo>
                <a:lnTo>
                  <a:pt x="417" y="80"/>
                </a:lnTo>
                <a:lnTo>
                  <a:pt x="423" y="80"/>
                </a:lnTo>
                <a:lnTo>
                  <a:pt x="428" y="75"/>
                </a:lnTo>
                <a:lnTo>
                  <a:pt x="433" y="75"/>
                </a:lnTo>
                <a:lnTo>
                  <a:pt x="433" y="69"/>
                </a:lnTo>
                <a:lnTo>
                  <a:pt x="443" y="57"/>
                </a:lnTo>
                <a:lnTo>
                  <a:pt x="448" y="57"/>
                </a:lnTo>
                <a:lnTo>
                  <a:pt x="464" y="69"/>
                </a:lnTo>
                <a:lnTo>
                  <a:pt x="484" y="40"/>
                </a:lnTo>
                <a:lnTo>
                  <a:pt x="520" y="86"/>
                </a:lnTo>
                <a:lnTo>
                  <a:pt x="526" y="86"/>
                </a:lnTo>
                <a:lnTo>
                  <a:pt x="526" y="92"/>
                </a:lnTo>
                <a:lnTo>
                  <a:pt x="526" y="97"/>
                </a:lnTo>
                <a:lnTo>
                  <a:pt x="520" y="97"/>
                </a:lnTo>
                <a:lnTo>
                  <a:pt x="520" y="103"/>
                </a:lnTo>
                <a:lnTo>
                  <a:pt x="520" y="114"/>
                </a:lnTo>
                <a:lnTo>
                  <a:pt x="526" y="120"/>
                </a:lnTo>
                <a:lnTo>
                  <a:pt x="520" y="126"/>
                </a:lnTo>
                <a:lnTo>
                  <a:pt x="510" y="126"/>
                </a:lnTo>
                <a:lnTo>
                  <a:pt x="510" y="137"/>
                </a:lnTo>
                <a:lnTo>
                  <a:pt x="515" y="137"/>
                </a:lnTo>
                <a:lnTo>
                  <a:pt x="520" y="137"/>
                </a:lnTo>
                <a:lnTo>
                  <a:pt x="520" y="143"/>
                </a:lnTo>
                <a:lnTo>
                  <a:pt x="526" y="143"/>
                </a:lnTo>
                <a:lnTo>
                  <a:pt x="526" y="154"/>
                </a:lnTo>
                <a:lnTo>
                  <a:pt x="531" y="154"/>
                </a:lnTo>
                <a:lnTo>
                  <a:pt x="541" y="154"/>
                </a:lnTo>
                <a:lnTo>
                  <a:pt x="546" y="154"/>
                </a:lnTo>
                <a:lnTo>
                  <a:pt x="562" y="160"/>
                </a:lnTo>
                <a:lnTo>
                  <a:pt x="567" y="160"/>
                </a:lnTo>
                <a:lnTo>
                  <a:pt x="572" y="160"/>
                </a:lnTo>
                <a:lnTo>
                  <a:pt x="577" y="166"/>
                </a:lnTo>
                <a:lnTo>
                  <a:pt x="582" y="171"/>
                </a:lnTo>
                <a:lnTo>
                  <a:pt x="587" y="177"/>
                </a:lnTo>
                <a:lnTo>
                  <a:pt x="598" y="177"/>
                </a:lnTo>
                <a:lnTo>
                  <a:pt x="603" y="183"/>
                </a:lnTo>
                <a:lnTo>
                  <a:pt x="613" y="183"/>
                </a:lnTo>
                <a:lnTo>
                  <a:pt x="618" y="183"/>
                </a:lnTo>
                <a:lnTo>
                  <a:pt x="624" y="177"/>
                </a:lnTo>
                <a:lnTo>
                  <a:pt x="624" y="160"/>
                </a:lnTo>
                <a:lnTo>
                  <a:pt x="629" y="160"/>
                </a:lnTo>
                <a:lnTo>
                  <a:pt x="639" y="160"/>
                </a:lnTo>
                <a:lnTo>
                  <a:pt x="644" y="177"/>
                </a:lnTo>
                <a:lnTo>
                  <a:pt x="649" y="177"/>
                </a:lnTo>
                <a:lnTo>
                  <a:pt x="660" y="183"/>
                </a:lnTo>
                <a:lnTo>
                  <a:pt x="665" y="183"/>
                </a:lnTo>
                <a:lnTo>
                  <a:pt x="665" y="171"/>
                </a:lnTo>
                <a:lnTo>
                  <a:pt x="670" y="171"/>
                </a:lnTo>
                <a:lnTo>
                  <a:pt x="680" y="194"/>
                </a:lnTo>
                <a:lnTo>
                  <a:pt x="685" y="194"/>
                </a:lnTo>
                <a:lnTo>
                  <a:pt x="691" y="200"/>
                </a:lnTo>
                <a:lnTo>
                  <a:pt x="716" y="194"/>
                </a:lnTo>
                <a:lnTo>
                  <a:pt x="727" y="188"/>
                </a:lnTo>
                <a:lnTo>
                  <a:pt x="732" y="188"/>
                </a:lnTo>
                <a:lnTo>
                  <a:pt x="737" y="188"/>
                </a:lnTo>
                <a:lnTo>
                  <a:pt x="737" y="206"/>
                </a:lnTo>
                <a:lnTo>
                  <a:pt x="742" y="206"/>
                </a:lnTo>
                <a:lnTo>
                  <a:pt x="742" y="240"/>
                </a:lnTo>
                <a:lnTo>
                  <a:pt x="737" y="240"/>
                </a:lnTo>
                <a:lnTo>
                  <a:pt x="737" y="280"/>
                </a:lnTo>
                <a:lnTo>
                  <a:pt x="727" y="274"/>
                </a:lnTo>
                <a:lnTo>
                  <a:pt x="727" y="280"/>
                </a:lnTo>
                <a:lnTo>
                  <a:pt x="732" y="291"/>
                </a:lnTo>
                <a:lnTo>
                  <a:pt x="737" y="291"/>
                </a:lnTo>
                <a:lnTo>
                  <a:pt x="742" y="291"/>
                </a:lnTo>
                <a:lnTo>
                  <a:pt x="742" y="297"/>
                </a:lnTo>
                <a:lnTo>
                  <a:pt x="747" y="297"/>
                </a:lnTo>
                <a:lnTo>
                  <a:pt x="747" y="302"/>
                </a:lnTo>
                <a:lnTo>
                  <a:pt x="742" y="302"/>
                </a:lnTo>
                <a:lnTo>
                  <a:pt x="737" y="314"/>
                </a:lnTo>
                <a:lnTo>
                  <a:pt x="732" y="319"/>
                </a:lnTo>
                <a:lnTo>
                  <a:pt x="737" y="325"/>
                </a:lnTo>
                <a:lnTo>
                  <a:pt x="722" y="331"/>
                </a:lnTo>
                <a:lnTo>
                  <a:pt x="752" y="376"/>
                </a:lnTo>
                <a:lnTo>
                  <a:pt x="747" y="394"/>
                </a:lnTo>
                <a:lnTo>
                  <a:pt x="763" y="394"/>
                </a:lnTo>
                <a:lnTo>
                  <a:pt x="763" y="422"/>
                </a:lnTo>
                <a:lnTo>
                  <a:pt x="706" y="422"/>
                </a:lnTo>
                <a:lnTo>
                  <a:pt x="706" y="439"/>
                </a:lnTo>
                <a:lnTo>
                  <a:pt x="716" y="479"/>
                </a:lnTo>
                <a:lnTo>
                  <a:pt x="685" y="496"/>
                </a:lnTo>
                <a:lnTo>
                  <a:pt x="680" y="496"/>
                </a:lnTo>
                <a:lnTo>
                  <a:pt x="675" y="507"/>
                </a:lnTo>
                <a:lnTo>
                  <a:pt x="670" y="507"/>
                </a:lnTo>
                <a:lnTo>
                  <a:pt x="665" y="519"/>
                </a:lnTo>
                <a:lnTo>
                  <a:pt x="654" y="513"/>
                </a:lnTo>
                <a:lnTo>
                  <a:pt x="644" y="542"/>
                </a:lnTo>
                <a:lnTo>
                  <a:pt x="644" y="547"/>
                </a:lnTo>
                <a:lnTo>
                  <a:pt x="644" y="553"/>
                </a:lnTo>
                <a:lnTo>
                  <a:pt x="639" y="547"/>
                </a:lnTo>
                <a:lnTo>
                  <a:pt x="634" y="553"/>
                </a:lnTo>
                <a:lnTo>
                  <a:pt x="629" y="553"/>
                </a:lnTo>
                <a:lnTo>
                  <a:pt x="618" y="559"/>
                </a:lnTo>
                <a:lnTo>
                  <a:pt x="613" y="564"/>
                </a:lnTo>
                <a:lnTo>
                  <a:pt x="598" y="564"/>
                </a:lnTo>
                <a:lnTo>
                  <a:pt x="598" y="570"/>
                </a:lnTo>
                <a:lnTo>
                  <a:pt x="603" y="582"/>
                </a:lnTo>
                <a:lnTo>
                  <a:pt x="603" y="593"/>
                </a:lnTo>
                <a:lnTo>
                  <a:pt x="613" y="610"/>
                </a:lnTo>
                <a:lnTo>
                  <a:pt x="618" y="627"/>
                </a:lnTo>
                <a:lnTo>
                  <a:pt x="624" y="644"/>
                </a:lnTo>
                <a:lnTo>
                  <a:pt x="618" y="644"/>
                </a:lnTo>
                <a:lnTo>
                  <a:pt x="613" y="644"/>
                </a:lnTo>
                <a:lnTo>
                  <a:pt x="608" y="650"/>
                </a:lnTo>
                <a:lnTo>
                  <a:pt x="603" y="656"/>
                </a:lnTo>
                <a:lnTo>
                  <a:pt x="598" y="656"/>
                </a:lnTo>
                <a:lnTo>
                  <a:pt x="598" y="650"/>
                </a:lnTo>
                <a:lnTo>
                  <a:pt x="593" y="650"/>
                </a:lnTo>
                <a:lnTo>
                  <a:pt x="587" y="644"/>
                </a:lnTo>
                <a:lnTo>
                  <a:pt x="582" y="644"/>
                </a:lnTo>
                <a:lnTo>
                  <a:pt x="577" y="644"/>
                </a:lnTo>
                <a:lnTo>
                  <a:pt x="577" y="650"/>
                </a:lnTo>
                <a:lnTo>
                  <a:pt x="567" y="650"/>
                </a:lnTo>
                <a:lnTo>
                  <a:pt x="562" y="650"/>
                </a:lnTo>
                <a:lnTo>
                  <a:pt x="557" y="650"/>
                </a:lnTo>
                <a:lnTo>
                  <a:pt x="551" y="650"/>
                </a:lnTo>
                <a:lnTo>
                  <a:pt x="551" y="644"/>
                </a:lnTo>
                <a:lnTo>
                  <a:pt x="551" y="638"/>
                </a:lnTo>
                <a:lnTo>
                  <a:pt x="546" y="638"/>
                </a:lnTo>
                <a:lnTo>
                  <a:pt x="546" y="633"/>
                </a:lnTo>
                <a:lnTo>
                  <a:pt x="541" y="627"/>
                </a:lnTo>
                <a:lnTo>
                  <a:pt x="541" y="621"/>
                </a:lnTo>
                <a:lnTo>
                  <a:pt x="536" y="621"/>
                </a:lnTo>
                <a:lnTo>
                  <a:pt x="536" y="616"/>
                </a:lnTo>
                <a:lnTo>
                  <a:pt x="531" y="610"/>
                </a:lnTo>
                <a:lnTo>
                  <a:pt x="531" y="604"/>
                </a:lnTo>
                <a:lnTo>
                  <a:pt x="526" y="604"/>
                </a:lnTo>
                <a:lnTo>
                  <a:pt x="520" y="604"/>
                </a:lnTo>
                <a:lnTo>
                  <a:pt x="520" y="599"/>
                </a:lnTo>
                <a:lnTo>
                  <a:pt x="515" y="599"/>
                </a:lnTo>
                <a:lnTo>
                  <a:pt x="510" y="599"/>
                </a:lnTo>
                <a:lnTo>
                  <a:pt x="510" y="593"/>
                </a:lnTo>
                <a:lnTo>
                  <a:pt x="510" y="587"/>
                </a:lnTo>
                <a:lnTo>
                  <a:pt x="510" y="582"/>
                </a:lnTo>
                <a:lnTo>
                  <a:pt x="505" y="582"/>
                </a:lnTo>
                <a:lnTo>
                  <a:pt x="505" y="576"/>
                </a:lnTo>
                <a:lnTo>
                  <a:pt x="505" y="570"/>
                </a:lnTo>
                <a:lnTo>
                  <a:pt x="500" y="570"/>
                </a:lnTo>
                <a:lnTo>
                  <a:pt x="495" y="564"/>
                </a:lnTo>
                <a:lnTo>
                  <a:pt x="495" y="559"/>
                </a:lnTo>
                <a:lnTo>
                  <a:pt x="500" y="559"/>
                </a:lnTo>
                <a:lnTo>
                  <a:pt x="500" y="553"/>
                </a:lnTo>
                <a:lnTo>
                  <a:pt x="515" y="547"/>
                </a:lnTo>
                <a:lnTo>
                  <a:pt x="515" y="519"/>
                </a:lnTo>
                <a:lnTo>
                  <a:pt x="515" y="502"/>
                </a:lnTo>
                <a:lnTo>
                  <a:pt x="515" y="490"/>
                </a:lnTo>
                <a:lnTo>
                  <a:pt x="515" y="479"/>
                </a:lnTo>
                <a:lnTo>
                  <a:pt x="490" y="479"/>
                </a:lnTo>
                <a:lnTo>
                  <a:pt x="484" y="479"/>
                </a:lnTo>
                <a:lnTo>
                  <a:pt x="479" y="479"/>
                </a:lnTo>
                <a:lnTo>
                  <a:pt x="474" y="485"/>
                </a:lnTo>
                <a:lnTo>
                  <a:pt x="474" y="490"/>
                </a:lnTo>
                <a:lnTo>
                  <a:pt x="474" y="496"/>
                </a:lnTo>
                <a:lnTo>
                  <a:pt x="469" y="496"/>
                </a:lnTo>
                <a:lnTo>
                  <a:pt x="469" y="502"/>
                </a:lnTo>
                <a:lnTo>
                  <a:pt x="464" y="502"/>
                </a:lnTo>
                <a:lnTo>
                  <a:pt x="464" y="496"/>
                </a:lnTo>
                <a:lnTo>
                  <a:pt x="459" y="496"/>
                </a:lnTo>
                <a:lnTo>
                  <a:pt x="459" y="502"/>
                </a:lnTo>
                <a:lnTo>
                  <a:pt x="453" y="502"/>
                </a:lnTo>
                <a:lnTo>
                  <a:pt x="453" y="496"/>
                </a:lnTo>
                <a:lnTo>
                  <a:pt x="448" y="502"/>
                </a:lnTo>
                <a:lnTo>
                  <a:pt x="443" y="496"/>
                </a:lnTo>
                <a:lnTo>
                  <a:pt x="443" y="490"/>
                </a:lnTo>
                <a:lnTo>
                  <a:pt x="443" y="485"/>
                </a:lnTo>
                <a:lnTo>
                  <a:pt x="443" y="479"/>
                </a:lnTo>
                <a:lnTo>
                  <a:pt x="438" y="479"/>
                </a:lnTo>
                <a:lnTo>
                  <a:pt x="428" y="479"/>
                </a:lnTo>
                <a:lnTo>
                  <a:pt x="417" y="462"/>
                </a:lnTo>
                <a:lnTo>
                  <a:pt x="392" y="439"/>
                </a:lnTo>
                <a:lnTo>
                  <a:pt x="381" y="445"/>
                </a:lnTo>
                <a:lnTo>
                  <a:pt x="330" y="450"/>
                </a:lnTo>
                <a:lnTo>
                  <a:pt x="325" y="433"/>
                </a:lnTo>
                <a:lnTo>
                  <a:pt x="319" y="428"/>
                </a:lnTo>
                <a:lnTo>
                  <a:pt x="294" y="445"/>
                </a:lnTo>
                <a:lnTo>
                  <a:pt x="288" y="450"/>
                </a:lnTo>
                <a:lnTo>
                  <a:pt x="273" y="456"/>
                </a:lnTo>
                <a:lnTo>
                  <a:pt x="247" y="462"/>
                </a:lnTo>
                <a:lnTo>
                  <a:pt x="242" y="462"/>
                </a:lnTo>
                <a:lnTo>
                  <a:pt x="242" y="456"/>
                </a:lnTo>
                <a:lnTo>
                  <a:pt x="237" y="456"/>
                </a:lnTo>
                <a:lnTo>
                  <a:pt x="237" y="450"/>
                </a:lnTo>
                <a:lnTo>
                  <a:pt x="237" y="445"/>
                </a:lnTo>
                <a:lnTo>
                  <a:pt x="237" y="439"/>
                </a:lnTo>
                <a:lnTo>
                  <a:pt x="232" y="439"/>
                </a:lnTo>
                <a:lnTo>
                  <a:pt x="232" y="433"/>
                </a:lnTo>
                <a:lnTo>
                  <a:pt x="232" y="428"/>
                </a:lnTo>
                <a:lnTo>
                  <a:pt x="227" y="428"/>
                </a:lnTo>
                <a:lnTo>
                  <a:pt x="221" y="422"/>
                </a:lnTo>
                <a:lnTo>
                  <a:pt x="216" y="411"/>
                </a:lnTo>
                <a:lnTo>
                  <a:pt x="206" y="405"/>
                </a:lnTo>
                <a:lnTo>
                  <a:pt x="206" y="399"/>
                </a:lnTo>
                <a:lnTo>
                  <a:pt x="196" y="394"/>
                </a:lnTo>
                <a:lnTo>
                  <a:pt x="201" y="382"/>
                </a:lnTo>
                <a:lnTo>
                  <a:pt x="206" y="365"/>
                </a:lnTo>
                <a:lnTo>
                  <a:pt x="206" y="354"/>
                </a:lnTo>
                <a:lnTo>
                  <a:pt x="170" y="325"/>
                </a:lnTo>
                <a:lnTo>
                  <a:pt x="165" y="325"/>
                </a:lnTo>
                <a:lnTo>
                  <a:pt x="160" y="331"/>
                </a:lnTo>
                <a:lnTo>
                  <a:pt x="160" y="337"/>
                </a:lnTo>
                <a:lnTo>
                  <a:pt x="160" y="342"/>
                </a:lnTo>
                <a:lnTo>
                  <a:pt x="160" y="348"/>
                </a:lnTo>
                <a:lnTo>
                  <a:pt x="154" y="348"/>
                </a:lnTo>
                <a:lnTo>
                  <a:pt x="154" y="354"/>
                </a:lnTo>
                <a:lnTo>
                  <a:pt x="149" y="365"/>
                </a:lnTo>
                <a:lnTo>
                  <a:pt x="149" y="371"/>
                </a:lnTo>
                <a:lnTo>
                  <a:pt x="144" y="371"/>
                </a:lnTo>
                <a:lnTo>
                  <a:pt x="113" y="394"/>
                </a:lnTo>
                <a:lnTo>
                  <a:pt x="103" y="411"/>
                </a:lnTo>
                <a:lnTo>
                  <a:pt x="98" y="405"/>
                </a:lnTo>
                <a:lnTo>
                  <a:pt x="93" y="411"/>
                </a:lnTo>
                <a:lnTo>
                  <a:pt x="87" y="405"/>
                </a:lnTo>
                <a:lnTo>
                  <a:pt x="93" y="394"/>
                </a:lnTo>
                <a:lnTo>
                  <a:pt x="87" y="394"/>
                </a:lnTo>
                <a:lnTo>
                  <a:pt x="82" y="394"/>
                </a:lnTo>
                <a:lnTo>
                  <a:pt x="77" y="388"/>
                </a:lnTo>
                <a:lnTo>
                  <a:pt x="72" y="359"/>
                </a:lnTo>
                <a:lnTo>
                  <a:pt x="62" y="337"/>
                </a:lnTo>
                <a:lnTo>
                  <a:pt x="56" y="325"/>
                </a:lnTo>
                <a:lnTo>
                  <a:pt x="51" y="314"/>
                </a:lnTo>
                <a:lnTo>
                  <a:pt x="51" y="308"/>
                </a:lnTo>
                <a:lnTo>
                  <a:pt x="67" y="302"/>
                </a:lnTo>
                <a:lnTo>
                  <a:pt x="67" y="257"/>
                </a:lnTo>
                <a:lnTo>
                  <a:pt x="36" y="251"/>
                </a:lnTo>
                <a:lnTo>
                  <a:pt x="31" y="251"/>
                </a:lnTo>
                <a:lnTo>
                  <a:pt x="31" y="245"/>
                </a:lnTo>
                <a:lnTo>
                  <a:pt x="26" y="245"/>
                </a:lnTo>
                <a:lnTo>
                  <a:pt x="0" y="234"/>
                </a:lnTo>
                <a:lnTo>
                  <a:pt x="0" y="228"/>
                </a:lnTo>
                <a:lnTo>
                  <a:pt x="15" y="211"/>
                </a:lnTo>
                <a:lnTo>
                  <a:pt x="20" y="211"/>
                </a:lnTo>
                <a:lnTo>
                  <a:pt x="20" y="206"/>
                </a:lnTo>
                <a:lnTo>
                  <a:pt x="26" y="206"/>
                </a:lnTo>
                <a:lnTo>
                  <a:pt x="26" y="200"/>
                </a:lnTo>
                <a:lnTo>
                  <a:pt x="31" y="188"/>
                </a:lnTo>
                <a:lnTo>
                  <a:pt x="62" y="143"/>
                </a:lnTo>
                <a:lnTo>
                  <a:pt x="77" y="154"/>
                </a:lnTo>
                <a:lnTo>
                  <a:pt x="93" y="166"/>
                </a:lnTo>
                <a:lnTo>
                  <a:pt x="108" y="171"/>
                </a:lnTo>
                <a:lnTo>
                  <a:pt x="118" y="171"/>
                </a:lnTo>
                <a:lnTo>
                  <a:pt x="129" y="160"/>
                </a:lnTo>
                <a:lnTo>
                  <a:pt x="134" y="154"/>
                </a:lnTo>
                <a:lnTo>
                  <a:pt x="144" y="137"/>
                </a:lnTo>
                <a:lnTo>
                  <a:pt x="144" y="131"/>
                </a:lnTo>
                <a:lnTo>
                  <a:pt x="149" y="126"/>
                </a:lnTo>
                <a:lnTo>
                  <a:pt x="149" y="120"/>
                </a:lnTo>
                <a:lnTo>
                  <a:pt x="149" y="114"/>
                </a:lnTo>
                <a:lnTo>
                  <a:pt x="144" y="114"/>
                </a:lnTo>
                <a:lnTo>
                  <a:pt x="144" y="109"/>
                </a:lnTo>
                <a:lnTo>
                  <a:pt x="144" y="103"/>
                </a:lnTo>
                <a:lnTo>
                  <a:pt x="144" y="97"/>
                </a:lnTo>
                <a:lnTo>
                  <a:pt x="118" y="80"/>
                </a:lnTo>
                <a:lnTo>
                  <a:pt x="82" y="69"/>
                </a:lnTo>
                <a:lnTo>
                  <a:pt x="72" y="63"/>
                </a:lnTo>
                <a:lnTo>
                  <a:pt x="87" y="29"/>
                </a:lnTo>
                <a:lnTo>
                  <a:pt x="93" y="35"/>
                </a:lnTo>
                <a:lnTo>
                  <a:pt x="103" y="6"/>
                </a:lnTo>
                <a:lnTo>
                  <a:pt x="108" y="6"/>
                </a:lnTo>
                <a:lnTo>
                  <a:pt x="108" y="12"/>
                </a:lnTo>
                <a:lnTo>
                  <a:pt x="113" y="12"/>
                </a:lnTo>
                <a:lnTo>
                  <a:pt x="108" y="6"/>
                </a:lnTo>
                <a:lnTo>
                  <a:pt x="113" y="0"/>
                </a:lnTo>
                <a:lnTo>
                  <a:pt x="113" y="6"/>
                </a:lnTo>
                <a:lnTo>
                  <a:pt x="118" y="6"/>
                </a:lnTo>
                <a:lnTo>
                  <a:pt x="118" y="0"/>
                </a:lnTo>
                <a:lnTo>
                  <a:pt x="124" y="0"/>
                </a:lnTo>
                <a:lnTo>
                  <a:pt x="129" y="0"/>
                </a:lnTo>
                <a:lnTo>
                  <a:pt x="129" y="6"/>
                </a:lnTo>
                <a:close/>
              </a:path>
            </a:pathLst>
          </a:custGeom>
          <a:solidFill>
            <a:srgbClr val="C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90873" tIns="45432" rIns="90873" bIns="45432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76" name="Freeform 38"/>
          <p:cNvSpPr>
            <a:spLocks/>
          </p:cNvSpPr>
          <p:nvPr/>
        </p:nvSpPr>
        <p:spPr bwMode="auto">
          <a:xfrm>
            <a:off x="4786313" y="4714875"/>
            <a:ext cx="1062037" cy="1376363"/>
          </a:xfrm>
          <a:custGeom>
            <a:avLst/>
            <a:gdLst>
              <a:gd name="T0" fmla="*/ 2147483646 w 768"/>
              <a:gd name="T1" fmla="*/ 2147483646 h 957"/>
              <a:gd name="T2" fmla="*/ 2147483646 w 768"/>
              <a:gd name="T3" fmla="*/ 2147483646 h 957"/>
              <a:gd name="T4" fmla="*/ 2147483646 w 768"/>
              <a:gd name="T5" fmla="*/ 2147483646 h 957"/>
              <a:gd name="T6" fmla="*/ 2147483646 w 768"/>
              <a:gd name="T7" fmla="*/ 2147483646 h 957"/>
              <a:gd name="T8" fmla="*/ 2147483646 w 768"/>
              <a:gd name="T9" fmla="*/ 2147483646 h 957"/>
              <a:gd name="T10" fmla="*/ 2147483646 w 768"/>
              <a:gd name="T11" fmla="*/ 2147483646 h 957"/>
              <a:gd name="T12" fmla="*/ 2147483646 w 768"/>
              <a:gd name="T13" fmla="*/ 2147483646 h 957"/>
              <a:gd name="T14" fmla="*/ 2147483646 w 768"/>
              <a:gd name="T15" fmla="*/ 2147483646 h 957"/>
              <a:gd name="T16" fmla="*/ 2147483646 w 768"/>
              <a:gd name="T17" fmla="*/ 2147483646 h 957"/>
              <a:gd name="T18" fmla="*/ 2147483646 w 768"/>
              <a:gd name="T19" fmla="*/ 2147483646 h 957"/>
              <a:gd name="T20" fmla="*/ 2147483646 w 768"/>
              <a:gd name="T21" fmla="*/ 2147483646 h 957"/>
              <a:gd name="T22" fmla="*/ 2147483646 w 768"/>
              <a:gd name="T23" fmla="*/ 2147483646 h 957"/>
              <a:gd name="T24" fmla="*/ 2147483646 w 768"/>
              <a:gd name="T25" fmla="*/ 2147483646 h 957"/>
              <a:gd name="T26" fmla="*/ 2147483646 w 768"/>
              <a:gd name="T27" fmla="*/ 2147483646 h 957"/>
              <a:gd name="T28" fmla="*/ 2147483646 w 768"/>
              <a:gd name="T29" fmla="*/ 2147483646 h 957"/>
              <a:gd name="T30" fmla="*/ 2147483646 w 768"/>
              <a:gd name="T31" fmla="*/ 2147483646 h 957"/>
              <a:gd name="T32" fmla="*/ 2147483646 w 768"/>
              <a:gd name="T33" fmla="*/ 2147483646 h 957"/>
              <a:gd name="T34" fmla="*/ 2147483646 w 768"/>
              <a:gd name="T35" fmla="*/ 2147483646 h 957"/>
              <a:gd name="T36" fmla="*/ 2147483646 w 768"/>
              <a:gd name="T37" fmla="*/ 2147483646 h 957"/>
              <a:gd name="T38" fmla="*/ 2147483646 w 768"/>
              <a:gd name="T39" fmla="*/ 2147483646 h 957"/>
              <a:gd name="T40" fmla="*/ 2147483646 w 768"/>
              <a:gd name="T41" fmla="*/ 2147483646 h 957"/>
              <a:gd name="T42" fmla="*/ 2147483646 w 768"/>
              <a:gd name="T43" fmla="*/ 2147483646 h 957"/>
              <a:gd name="T44" fmla="*/ 2147483646 w 768"/>
              <a:gd name="T45" fmla="*/ 2147483646 h 957"/>
              <a:gd name="T46" fmla="*/ 2147483646 w 768"/>
              <a:gd name="T47" fmla="*/ 2147483646 h 957"/>
              <a:gd name="T48" fmla="*/ 2147483646 w 768"/>
              <a:gd name="T49" fmla="*/ 2147483646 h 957"/>
              <a:gd name="T50" fmla="*/ 2147483646 w 768"/>
              <a:gd name="T51" fmla="*/ 2147483646 h 957"/>
              <a:gd name="T52" fmla="*/ 2147483646 w 768"/>
              <a:gd name="T53" fmla="*/ 2147483646 h 957"/>
              <a:gd name="T54" fmla="*/ 2147483646 w 768"/>
              <a:gd name="T55" fmla="*/ 2147483646 h 957"/>
              <a:gd name="T56" fmla="*/ 2147483646 w 768"/>
              <a:gd name="T57" fmla="*/ 2147483646 h 957"/>
              <a:gd name="T58" fmla="*/ 2147483646 w 768"/>
              <a:gd name="T59" fmla="*/ 2147483646 h 957"/>
              <a:gd name="T60" fmla="*/ 2147483646 w 768"/>
              <a:gd name="T61" fmla="*/ 2147483646 h 957"/>
              <a:gd name="T62" fmla="*/ 2147483646 w 768"/>
              <a:gd name="T63" fmla="*/ 2147483646 h 957"/>
              <a:gd name="T64" fmla="*/ 2147483646 w 768"/>
              <a:gd name="T65" fmla="*/ 2147483646 h 957"/>
              <a:gd name="T66" fmla="*/ 2147483646 w 768"/>
              <a:gd name="T67" fmla="*/ 2147483646 h 957"/>
              <a:gd name="T68" fmla="*/ 2147483646 w 768"/>
              <a:gd name="T69" fmla="*/ 2147483646 h 957"/>
              <a:gd name="T70" fmla="*/ 2147483646 w 768"/>
              <a:gd name="T71" fmla="*/ 2147483646 h 957"/>
              <a:gd name="T72" fmla="*/ 2147483646 w 768"/>
              <a:gd name="T73" fmla="*/ 2147483646 h 957"/>
              <a:gd name="T74" fmla="*/ 2147483646 w 768"/>
              <a:gd name="T75" fmla="*/ 2147483646 h 957"/>
              <a:gd name="T76" fmla="*/ 2147483646 w 768"/>
              <a:gd name="T77" fmla="*/ 2147483646 h 957"/>
              <a:gd name="T78" fmla="*/ 2147483646 w 768"/>
              <a:gd name="T79" fmla="*/ 2147483646 h 957"/>
              <a:gd name="T80" fmla="*/ 2147483646 w 768"/>
              <a:gd name="T81" fmla="*/ 2147483646 h 957"/>
              <a:gd name="T82" fmla="*/ 2147483646 w 768"/>
              <a:gd name="T83" fmla="*/ 2147483646 h 957"/>
              <a:gd name="T84" fmla="*/ 2147483646 w 768"/>
              <a:gd name="T85" fmla="*/ 2147483646 h 957"/>
              <a:gd name="T86" fmla="*/ 2147483646 w 768"/>
              <a:gd name="T87" fmla="*/ 2147483646 h 957"/>
              <a:gd name="T88" fmla="*/ 2147483646 w 768"/>
              <a:gd name="T89" fmla="*/ 2147483646 h 957"/>
              <a:gd name="T90" fmla="*/ 2147483646 w 768"/>
              <a:gd name="T91" fmla="*/ 2147483646 h 957"/>
              <a:gd name="T92" fmla="*/ 2147483646 w 768"/>
              <a:gd name="T93" fmla="*/ 2147483646 h 957"/>
              <a:gd name="T94" fmla="*/ 2147483646 w 768"/>
              <a:gd name="T95" fmla="*/ 2147483646 h 957"/>
              <a:gd name="T96" fmla="*/ 2147483646 w 768"/>
              <a:gd name="T97" fmla="*/ 2147483646 h 957"/>
              <a:gd name="T98" fmla="*/ 2147483646 w 768"/>
              <a:gd name="T99" fmla="*/ 2147483646 h 957"/>
              <a:gd name="T100" fmla="*/ 2147483646 w 768"/>
              <a:gd name="T101" fmla="*/ 2147483646 h 957"/>
              <a:gd name="T102" fmla="*/ 2147483646 w 768"/>
              <a:gd name="T103" fmla="*/ 2147483646 h 957"/>
              <a:gd name="T104" fmla="*/ 2147483646 w 768"/>
              <a:gd name="T105" fmla="*/ 2147483646 h 957"/>
              <a:gd name="T106" fmla="*/ 2147483646 w 768"/>
              <a:gd name="T107" fmla="*/ 2147483646 h 95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768"/>
              <a:gd name="T163" fmla="*/ 0 h 957"/>
              <a:gd name="T164" fmla="*/ 768 w 768"/>
              <a:gd name="T165" fmla="*/ 957 h 957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768" h="957">
                <a:moveTo>
                  <a:pt x="5" y="388"/>
                </a:moveTo>
                <a:lnTo>
                  <a:pt x="5" y="382"/>
                </a:lnTo>
                <a:lnTo>
                  <a:pt x="0" y="348"/>
                </a:lnTo>
                <a:lnTo>
                  <a:pt x="5" y="348"/>
                </a:lnTo>
                <a:lnTo>
                  <a:pt x="11" y="325"/>
                </a:lnTo>
                <a:lnTo>
                  <a:pt x="16" y="302"/>
                </a:lnTo>
                <a:lnTo>
                  <a:pt x="5" y="302"/>
                </a:lnTo>
                <a:lnTo>
                  <a:pt x="0" y="297"/>
                </a:lnTo>
                <a:lnTo>
                  <a:pt x="0" y="285"/>
                </a:lnTo>
                <a:lnTo>
                  <a:pt x="41" y="280"/>
                </a:lnTo>
                <a:lnTo>
                  <a:pt x="47" y="274"/>
                </a:lnTo>
                <a:lnTo>
                  <a:pt x="88" y="262"/>
                </a:lnTo>
                <a:lnTo>
                  <a:pt x="88" y="257"/>
                </a:lnTo>
                <a:lnTo>
                  <a:pt x="88" y="228"/>
                </a:lnTo>
                <a:lnTo>
                  <a:pt x="83" y="223"/>
                </a:lnTo>
                <a:lnTo>
                  <a:pt x="88" y="194"/>
                </a:lnTo>
                <a:lnTo>
                  <a:pt x="83" y="188"/>
                </a:lnTo>
                <a:lnTo>
                  <a:pt x="78" y="183"/>
                </a:lnTo>
                <a:lnTo>
                  <a:pt x="83" y="183"/>
                </a:lnTo>
                <a:lnTo>
                  <a:pt x="78" y="183"/>
                </a:lnTo>
                <a:lnTo>
                  <a:pt x="78" y="171"/>
                </a:lnTo>
                <a:lnTo>
                  <a:pt x="31" y="126"/>
                </a:lnTo>
                <a:lnTo>
                  <a:pt x="47" y="114"/>
                </a:lnTo>
                <a:lnTo>
                  <a:pt x="47" y="120"/>
                </a:lnTo>
                <a:lnTo>
                  <a:pt x="57" y="109"/>
                </a:lnTo>
                <a:lnTo>
                  <a:pt x="72" y="131"/>
                </a:lnTo>
                <a:lnTo>
                  <a:pt x="72" y="137"/>
                </a:lnTo>
                <a:lnTo>
                  <a:pt x="78" y="137"/>
                </a:lnTo>
                <a:lnTo>
                  <a:pt x="83" y="137"/>
                </a:lnTo>
                <a:lnTo>
                  <a:pt x="88" y="137"/>
                </a:lnTo>
                <a:lnTo>
                  <a:pt x="93" y="143"/>
                </a:lnTo>
                <a:lnTo>
                  <a:pt x="98" y="143"/>
                </a:lnTo>
                <a:lnTo>
                  <a:pt x="109" y="143"/>
                </a:lnTo>
                <a:lnTo>
                  <a:pt x="114" y="143"/>
                </a:lnTo>
                <a:lnTo>
                  <a:pt x="124" y="131"/>
                </a:lnTo>
                <a:lnTo>
                  <a:pt x="129" y="131"/>
                </a:lnTo>
                <a:lnTo>
                  <a:pt x="129" y="143"/>
                </a:lnTo>
                <a:lnTo>
                  <a:pt x="129" y="149"/>
                </a:lnTo>
                <a:lnTo>
                  <a:pt x="145" y="154"/>
                </a:lnTo>
                <a:lnTo>
                  <a:pt x="139" y="166"/>
                </a:lnTo>
                <a:lnTo>
                  <a:pt x="139" y="171"/>
                </a:lnTo>
                <a:lnTo>
                  <a:pt x="145" y="171"/>
                </a:lnTo>
                <a:lnTo>
                  <a:pt x="145" y="183"/>
                </a:lnTo>
                <a:lnTo>
                  <a:pt x="150" y="188"/>
                </a:lnTo>
                <a:lnTo>
                  <a:pt x="155" y="194"/>
                </a:lnTo>
                <a:lnTo>
                  <a:pt x="155" y="200"/>
                </a:lnTo>
                <a:lnTo>
                  <a:pt x="155" y="205"/>
                </a:lnTo>
                <a:lnTo>
                  <a:pt x="160" y="205"/>
                </a:lnTo>
                <a:lnTo>
                  <a:pt x="170" y="205"/>
                </a:lnTo>
                <a:lnTo>
                  <a:pt x="191" y="188"/>
                </a:lnTo>
                <a:lnTo>
                  <a:pt x="196" y="194"/>
                </a:lnTo>
                <a:lnTo>
                  <a:pt x="212" y="234"/>
                </a:lnTo>
                <a:lnTo>
                  <a:pt x="232" y="285"/>
                </a:lnTo>
                <a:lnTo>
                  <a:pt x="232" y="291"/>
                </a:lnTo>
                <a:lnTo>
                  <a:pt x="237" y="291"/>
                </a:lnTo>
                <a:lnTo>
                  <a:pt x="243" y="291"/>
                </a:lnTo>
                <a:lnTo>
                  <a:pt x="243" y="297"/>
                </a:lnTo>
                <a:lnTo>
                  <a:pt x="253" y="297"/>
                </a:lnTo>
                <a:lnTo>
                  <a:pt x="258" y="297"/>
                </a:lnTo>
                <a:lnTo>
                  <a:pt x="263" y="297"/>
                </a:lnTo>
                <a:lnTo>
                  <a:pt x="268" y="291"/>
                </a:lnTo>
                <a:lnTo>
                  <a:pt x="273" y="291"/>
                </a:lnTo>
                <a:lnTo>
                  <a:pt x="273" y="280"/>
                </a:lnTo>
                <a:lnTo>
                  <a:pt x="279" y="274"/>
                </a:lnTo>
                <a:lnTo>
                  <a:pt x="315" y="262"/>
                </a:lnTo>
                <a:lnTo>
                  <a:pt x="304" y="240"/>
                </a:lnTo>
                <a:lnTo>
                  <a:pt x="325" y="217"/>
                </a:lnTo>
                <a:lnTo>
                  <a:pt x="330" y="217"/>
                </a:lnTo>
                <a:lnTo>
                  <a:pt x="340" y="211"/>
                </a:lnTo>
                <a:lnTo>
                  <a:pt x="356" y="200"/>
                </a:lnTo>
                <a:lnTo>
                  <a:pt x="361" y="188"/>
                </a:lnTo>
                <a:lnTo>
                  <a:pt x="366" y="183"/>
                </a:lnTo>
                <a:lnTo>
                  <a:pt x="366" y="177"/>
                </a:lnTo>
                <a:lnTo>
                  <a:pt x="366" y="171"/>
                </a:lnTo>
                <a:lnTo>
                  <a:pt x="361" y="143"/>
                </a:lnTo>
                <a:lnTo>
                  <a:pt x="382" y="143"/>
                </a:lnTo>
                <a:lnTo>
                  <a:pt x="402" y="143"/>
                </a:lnTo>
                <a:lnTo>
                  <a:pt x="408" y="143"/>
                </a:lnTo>
                <a:lnTo>
                  <a:pt x="413" y="149"/>
                </a:lnTo>
                <a:lnTo>
                  <a:pt x="433" y="137"/>
                </a:lnTo>
                <a:lnTo>
                  <a:pt x="444" y="143"/>
                </a:lnTo>
                <a:lnTo>
                  <a:pt x="459" y="143"/>
                </a:lnTo>
                <a:lnTo>
                  <a:pt x="464" y="126"/>
                </a:lnTo>
                <a:lnTo>
                  <a:pt x="469" y="126"/>
                </a:lnTo>
                <a:lnTo>
                  <a:pt x="485" y="120"/>
                </a:lnTo>
                <a:lnTo>
                  <a:pt x="490" y="114"/>
                </a:lnTo>
                <a:lnTo>
                  <a:pt x="490" y="109"/>
                </a:lnTo>
                <a:lnTo>
                  <a:pt x="490" y="103"/>
                </a:lnTo>
                <a:lnTo>
                  <a:pt x="490" y="97"/>
                </a:lnTo>
                <a:lnTo>
                  <a:pt x="475" y="86"/>
                </a:lnTo>
                <a:lnTo>
                  <a:pt x="475" y="80"/>
                </a:lnTo>
                <a:lnTo>
                  <a:pt x="485" y="74"/>
                </a:lnTo>
                <a:lnTo>
                  <a:pt x="495" y="63"/>
                </a:lnTo>
                <a:lnTo>
                  <a:pt x="495" y="52"/>
                </a:lnTo>
                <a:lnTo>
                  <a:pt x="505" y="40"/>
                </a:lnTo>
                <a:lnTo>
                  <a:pt x="495" y="23"/>
                </a:lnTo>
                <a:lnTo>
                  <a:pt x="485" y="17"/>
                </a:lnTo>
                <a:lnTo>
                  <a:pt x="495" y="0"/>
                </a:lnTo>
                <a:lnTo>
                  <a:pt x="505" y="0"/>
                </a:lnTo>
                <a:lnTo>
                  <a:pt x="511" y="12"/>
                </a:lnTo>
                <a:lnTo>
                  <a:pt x="521" y="6"/>
                </a:lnTo>
                <a:lnTo>
                  <a:pt x="521" y="12"/>
                </a:lnTo>
                <a:lnTo>
                  <a:pt x="531" y="12"/>
                </a:lnTo>
                <a:lnTo>
                  <a:pt x="536" y="35"/>
                </a:lnTo>
                <a:lnTo>
                  <a:pt x="542" y="40"/>
                </a:lnTo>
                <a:lnTo>
                  <a:pt x="552" y="40"/>
                </a:lnTo>
                <a:lnTo>
                  <a:pt x="552" y="46"/>
                </a:lnTo>
                <a:lnTo>
                  <a:pt x="578" y="46"/>
                </a:lnTo>
                <a:lnTo>
                  <a:pt x="603" y="46"/>
                </a:lnTo>
                <a:lnTo>
                  <a:pt x="603" y="35"/>
                </a:lnTo>
                <a:lnTo>
                  <a:pt x="614" y="35"/>
                </a:lnTo>
                <a:lnTo>
                  <a:pt x="629" y="35"/>
                </a:lnTo>
                <a:lnTo>
                  <a:pt x="634" y="35"/>
                </a:lnTo>
                <a:lnTo>
                  <a:pt x="650" y="52"/>
                </a:lnTo>
                <a:lnTo>
                  <a:pt x="660" y="52"/>
                </a:lnTo>
                <a:lnTo>
                  <a:pt x="660" y="80"/>
                </a:lnTo>
                <a:lnTo>
                  <a:pt x="717" y="80"/>
                </a:lnTo>
                <a:lnTo>
                  <a:pt x="727" y="74"/>
                </a:lnTo>
                <a:lnTo>
                  <a:pt x="732" y="74"/>
                </a:lnTo>
                <a:lnTo>
                  <a:pt x="748" y="80"/>
                </a:lnTo>
                <a:lnTo>
                  <a:pt x="748" y="86"/>
                </a:lnTo>
                <a:lnTo>
                  <a:pt x="748" y="92"/>
                </a:lnTo>
                <a:lnTo>
                  <a:pt x="753" y="92"/>
                </a:lnTo>
                <a:lnTo>
                  <a:pt x="753" y="97"/>
                </a:lnTo>
                <a:lnTo>
                  <a:pt x="748" y="97"/>
                </a:lnTo>
                <a:lnTo>
                  <a:pt x="748" y="103"/>
                </a:lnTo>
                <a:lnTo>
                  <a:pt x="748" y="109"/>
                </a:lnTo>
                <a:lnTo>
                  <a:pt x="753" y="109"/>
                </a:lnTo>
                <a:lnTo>
                  <a:pt x="753" y="114"/>
                </a:lnTo>
                <a:lnTo>
                  <a:pt x="753" y="120"/>
                </a:lnTo>
                <a:lnTo>
                  <a:pt x="758" y="120"/>
                </a:lnTo>
                <a:lnTo>
                  <a:pt x="763" y="126"/>
                </a:lnTo>
                <a:lnTo>
                  <a:pt x="763" y="131"/>
                </a:lnTo>
                <a:lnTo>
                  <a:pt x="763" y="137"/>
                </a:lnTo>
                <a:lnTo>
                  <a:pt x="763" y="143"/>
                </a:lnTo>
                <a:lnTo>
                  <a:pt x="763" y="149"/>
                </a:lnTo>
                <a:lnTo>
                  <a:pt x="768" y="149"/>
                </a:lnTo>
                <a:lnTo>
                  <a:pt x="768" y="154"/>
                </a:lnTo>
                <a:lnTo>
                  <a:pt x="763" y="160"/>
                </a:lnTo>
                <a:lnTo>
                  <a:pt x="758" y="177"/>
                </a:lnTo>
                <a:lnTo>
                  <a:pt x="753" y="194"/>
                </a:lnTo>
                <a:lnTo>
                  <a:pt x="748" y="200"/>
                </a:lnTo>
                <a:lnTo>
                  <a:pt x="743" y="205"/>
                </a:lnTo>
                <a:lnTo>
                  <a:pt x="737" y="217"/>
                </a:lnTo>
                <a:lnTo>
                  <a:pt x="737" y="223"/>
                </a:lnTo>
                <a:lnTo>
                  <a:pt x="737" y="234"/>
                </a:lnTo>
                <a:lnTo>
                  <a:pt x="732" y="251"/>
                </a:lnTo>
                <a:lnTo>
                  <a:pt x="732" y="262"/>
                </a:lnTo>
                <a:lnTo>
                  <a:pt x="737" y="274"/>
                </a:lnTo>
                <a:lnTo>
                  <a:pt x="732" y="297"/>
                </a:lnTo>
                <a:lnTo>
                  <a:pt x="737" y="297"/>
                </a:lnTo>
                <a:lnTo>
                  <a:pt x="737" y="336"/>
                </a:lnTo>
                <a:lnTo>
                  <a:pt x="737" y="348"/>
                </a:lnTo>
                <a:lnTo>
                  <a:pt x="743" y="371"/>
                </a:lnTo>
                <a:lnTo>
                  <a:pt x="737" y="388"/>
                </a:lnTo>
                <a:lnTo>
                  <a:pt x="732" y="388"/>
                </a:lnTo>
                <a:lnTo>
                  <a:pt x="722" y="388"/>
                </a:lnTo>
                <a:lnTo>
                  <a:pt x="717" y="399"/>
                </a:lnTo>
                <a:lnTo>
                  <a:pt x="722" y="411"/>
                </a:lnTo>
                <a:lnTo>
                  <a:pt x="712" y="416"/>
                </a:lnTo>
                <a:lnTo>
                  <a:pt x="701" y="422"/>
                </a:lnTo>
                <a:lnTo>
                  <a:pt x="696" y="416"/>
                </a:lnTo>
                <a:lnTo>
                  <a:pt x="691" y="411"/>
                </a:lnTo>
                <a:lnTo>
                  <a:pt x="686" y="411"/>
                </a:lnTo>
                <a:lnTo>
                  <a:pt x="681" y="439"/>
                </a:lnTo>
                <a:lnTo>
                  <a:pt x="681" y="445"/>
                </a:lnTo>
                <a:lnTo>
                  <a:pt x="686" y="450"/>
                </a:lnTo>
                <a:lnTo>
                  <a:pt x="691" y="456"/>
                </a:lnTo>
                <a:lnTo>
                  <a:pt x="691" y="462"/>
                </a:lnTo>
                <a:lnTo>
                  <a:pt x="686" y="468"/>
                </a:lnTo>
                <a:lnTo>
                  <a:pt x="655" y="468"/>
                </a:lnTo>
                <a:lnTo>
                  <a:pt x="655" y="490"/>
                </a:lnTo>
                <a:lnTo>
                  <a:pt x="655" y="502"/>
                </a:lnTo>
                <a:lnTo>
                  <a:pt x="655" y="507"/>
                </a:lnTo>
                <a:lnTo>
                  <a:pt x="660" y="513"/>
                </a:lnTo>
                <a:lnTo>
                  <a:pt x="670" y="519"/>
                </a:lnTo>
                <a:lnTo>
                  <a:pt x="665" y="530"/>
                </a:lnTo>
                <a:lnTo>
                  <a:pt x="660" y="536"/>
                </a:lnTo>
                <a:lnTo>
                  <a:pt x="660" y="581"/>
                </a:lnTo>
                <a:lnTo>
                  <a:pt x="645" y="581"/>
                </a:lnTo>
                <a:lnTo>
                  <a:pt x="634" y="581"/>
                </a:lnTo>
                <a:lnTo>
                  <a:pt x="624" y="604"/>
                </a:lnTo>
                <a:lnTo>
                  <a:pt x="598" y="599"/>
                </a:lnTo>
                <a:lnTo>
                  <a:pt x="593" y="599"/>
                </a:lnTo>
                <a:lnTo>
                  <a:pt x="588" y="599"/>
                </a:lnTo>
                <a:lnTo>
                  <a:pt x="583" y="599"/>
                </a:lnTo>
                <a:lnTo>
                  <a:pt x="578" y="599"/>
                </a:lnTo>
                <a:lnTo>
                  <a:pt x="572" y="604"/>
                </a:lnTo>
                <a:lnTo>
                  <a:pt x="567" y="604"/>
                </a:lnTo>
                <a:lnTo>
                  <a:pt x="562" y="604"/>
                </a:lnTo>
                <a:lnTo>
                  <a:pt x="557" y="604"/>
                </a:lnTo>
                <a:lnTo>
                  <a:pt x="557" y="616"/>
                </a:lnTo>
                <a:lnTo>
                  <a:pt x="557" y="633"/>
                </a:lnTo>
                <a:lnTo>
                  <a:pt x="557" y="644"/>
                </a:lnTo>
                <a:lnTo>
                  <a:pt x="552" y="667"/>
                </a:lnTo>
                <a:lnTo>
                  <a:pt x="547" y="690"/>
                </a:lnTo>
                <a:lnTo>
                  <a:pt x="547" y="701"/>
                </a:lnTo>
                <a:lnTo>
                  <a:pt x="567" y="701"/>
                </a:lnTo>
                <a:lnTo>
                  <a:pt x="572" y="701"/>
                </a:lnTo>
                <a:lnTo>
                  <a:pt x="578" y="701"/>
                </a:lnTo>
                <a:lnTo>
                  <a:pt x="578" y="707"/>
                </a:lnTo>
                <a:lnTo>
                  <a:pt x="578" y="712"/>
                </a:lnTo>
                <a:lnTo>
                  <a:pt x="562" y="712"/>
                </a:lnTo>
                <a:lnTo>
                  <a:pt x="562" y="724"/>
                </a:lnTo>
                <a:lnTo>
                  <a:pt x="557" y="735"/>
                </a:lnTo>
                <a:lnTo>
                  <a:pt x="557" y="752"/>
                </a:lnTo>
                <a:lnTo>
                  <a:pt x="552" y="769"/>
                </a:lnTo>
                <a:lnTo>
                  <a:pt x="552" y="787"/>
                </a:lnTo>
                <a:lnTo>
                  <a:pt x="552" y="798"/>
                </a:lnTo>
                <a:lnTo>
                  <a:pt x="552" y="821"/>
                </a:lnTo>
                <a:lnTo>
                  <a:pt x="552" y="849"/>
                </a:lnTo>
                <a:lnTo>
                  <a:pt x="552" y="878"/>
                </a:lnTo>
                <a:lnTo>
                  <a:pt x="552" y="895"/>
                </a:lnTo>
                <a:lnTo>
                  <a:pt x="536" y="883"/>
                </a:lnTo>
                <a:lnTo>
                  <a:pt x="531" y="889"/>
                </a:lnTo>
                <a:lnTo>
                  <a:pt x="511" y="900"/>
                </a:lnTo>
                <a:lnTo>
                  <a:pt x="511" y="889"/>
                </a:lnTo>
                <a:lnTo>
                  <a:pt x="438" y="889"/>
                </a:lnTo>
                <a:lnTo>
                  <a:pt x="433" y="895"/>
                </a:lnTo>
                <a:lnTo>
                  <a:pt x="423" y="906"/>
                </a:lnTo>
                <a:lnTo>
                  <a:pt x="418" y="923"/>
                </a:lnTo>
                <a:lnTo>
                  <a:pt x="418" y="940"/>
                </a:lnTo>
                <a:lnTo>
                  <a:pt x="418" y="946"/>
                </a:lnTo>
                <a:lnTo>
                  <a:pt x="413" y="952"/>
                </a:lnTo>
                <a:lnTo>
                  <a:pt x="413" y="957"/>
                </a:lnTo>
                <a:lnTo>
                  <a:pt x="408" y="957"/>
                </a:lnTo>
                <a:lnTo>
                  <a:pt x="402" y="957"/>
                </a:lnTo>
                <a:lnTo>
                  <a:pt x="392" y="952"/>
                </a:lnTo>
                <a:lnTo>
                  <a:pt x="387" y="946"/>
                </a:lnTo>
                <a:lnTo>
                  <a:pt x="377" y="940"/>
                </a:lnTo>
                <a:lnTo>
                  <a:pt x="366" y="929"/>
                </a:lnTo>
                <a:lnTo>
                  <a:pt x="351" y="918"/>
                </a:lnTo>
                <a:lnTo>
                  <a:pt x="330" y="900"/>
                </a:lnTo>
                <a:lnTo>
                  <a:pt x="325" y="895"/>
                </a:lnTo>
                <a:lnTo>
                  <a:pt x="325" y="889"/>
                </a:lnTo>
                <a:lnTo>
                  <a:pt x="325" y="878"/>
                </a:lnTo>
                <a:lnTo>
                  <a:pt x="325" y="872"/>
                </a:lnTo>
                <a:lnTo>
                  <a:pt x="320" y="866"/>
                </a:lnTo>
                <a:lnTo>
                  <a:pt x="315" y="866"/>
                </a:lnTo>
                <a:lnTo>
                  <a:pt x="315" y="861"/>
                </a:lnTo>
                <a:lnTo>
                  <a:pt x="320" y="861"/>
                </a:lnTo>
                <a:lnTo>
                  <a:pt x="320" y="855"/>
                </a:lnTo>
                <a:lnTo>
                  <a:pt x="315" y="849"/>
                </a:lnTo>
                <a:lnTo>
                  <a:pt x="315" y="843"/>
                </a:lnTo>
                <a:lnTo>
                  <a:pt x="310" y="843"/>
                </a:lnTo>
                <a:lnTo>
                  <a:pt x="304" y="843"/>
                </a:lnTo>
                <a:lnTo>
                  <a:pt x="304" y="838"/>
                </a:lnTo>
                <a:lnTo>
                  <a:pt x="304" y="832"/>
                </a:lnTo>
                <a:lnTo>
                  <a:pt x="304" y="826"/>
                </a:lnTo>
                <a:lnTo>
                  <a:pt x="299" y="826"/>
                </a:lnTo>
                <a:lnTo>
                  <a:pt x="304" y="821"/>
                </a:lnTo>
                <a:lnTo>
                  <a:pt x="304" y="815"/>
                </a:lnTo>
                <a:lnTo>
                  <a:pt x="304" y="809"/>
                </a:lnTo>
                <a:lnTo>
                  <a:pt x="299" y="809"/>
                </a:lnTo>
                <a:lnTo>
                  <a:pt x="294" y="809"/>
                </a:lnTo>
                <a:lnTo>
                  <a:pt x="289" y="815"/>
                </a:lnTo>
                <a:lnTo>
                  <a:pt x="284" y="815"/>
                </a:lnTo>
                <a:lnTo>
                  <a:pt x="279" y="815"/>
                </a:lnTo>
                <a:lnTo>
                  <a:pt x="273" y="809"/>
                </a:lnTo>
                <a:lnTo>
                  <a:pt x="268" y="804"/>
                </a:lnTo>
                <a:lnTo>
                  <a:pt x="273" y="798"/>
                </a:lnTo>
                <a:lnTo>
                  <a:pt x="268" y="792"/>
                </a:lnTo>
                <a:lnTo>
                  <a:pt x="263" y="781"/>
                </a:lnTo>
                <a:lnTo>
                  <a:pt x="258" y="781"/>
                </a:lnTo>
                <a:lnTo>
                  <a:pt x="253" y="769"/>
                </a:lnTo>
                <a:lnTo>
                  <a:pt x="248" y="758"/>
                </a:lnTo>
                <a:lnTo>
                  <a:pt x="248" y="735"/>
                </a:lnTo>
                <a:lnTo>
                  <a:pt x="222" y="752"/>
                </a:lnTo>
                <a:lnTo>
                  <a:pt x="227" y="758"/>
                </a:lnTo>
                <a:lnTo>
                  <a:pt x="196" y="775"/>
                </a:lnTo>
                <a:lnTo>
                  <a:pt x="181" y="775"/>
                </a:lnTo>
                <a:lnTo>
                  <a:pt x="155" y="781"/>
                </a:lnTo>
                <a:lnTo>
                  <a:pt x="139" y="787"/>
                </a:lnTo>
                <a:lnTo>
                  <a:pt x="114" y="764"/>
                </a:lnTo>
                <a:lnTo>
                  <a:pt x="83" y="787"/>
                </a:lnTo>
                <a:lnTo>
                  <a:pt x="57" y="769"/>
                </a:lnTo>
                <a:lnTo>
                  <a:pt x="36" y="758"/>
                </a:lnTo>
                <a:lnTo>
                  <a:pt x="31" y="758"/>
                </a:lnTo>
                <a:lnTo>
                  <a:pt x="31" y="752"/>
                </a:lnTo>
                <a:lnTo>
                  <a:pt x="31" y="747"/>
                </a:lnTo>
                <a:lnTo>
                  <a:pt x="41" y="718"/>
                </a:lnTo>
                <a:lnTo>
                  <a:pt x="52" y="724"/>
                </a:lnTo>
                <a:lnTo>
                  <a:pt x="57" y="712"/>
                </a:lnTo>
                <a:lnTo>
                  <a:pt x="62" y="712"/>
                </a:lnTo>
                <a:lnTo>
                  <a:pt x="67" y="701"/>
                </a:lnTo>
                <a:lnTo>
                  <a:pt x="72" y="701"/>
                </a:lnTo>
                <a:lnTo>
                  <a:pt x="103" y="684"/>
                </a:lnTo>
                <a:lnTo>
                  <a:pt x="93" y="644"/>
                </a:lnTo>
                <a:lnTo>
                  <a:pt x="93" y="627"/>
                </a:lnTo>
                <a:lnTo>
                  <a:pt x="150" y="627"/>
                </a:lnTo>
                <a:lnTo>
                  <a:pt x="150" y="599"/>
                </a:lnTo>
                <a:lnTo>
                  <a:pt x="134" y="599"/>
                </a:lnTo>
                <a:lnTo>
                  <a:pt x="139" y="581"/>
                </a:lnTo>
                <a:lnTo>
                  <a:pt x="109" y="536"/>
                </a:lnTo>
                <a:lnTo>
                  <a:pt x="124" y="530"/>
                </a:lnTo>
                <a:lnTo>
                  <a:pt x="119" y="524"/>
                </a:lnTo>
                <a:lnTo>
                  <a:pt x="124" y="519"/>
                </a:lnTo>
                <a:lnTo>
                  <a:pt x="129" y="507"/>
                </a:lnTo>
                <a:lnTo>
                  <a:pt x="134" y="507"/>
                </a:lnTo>
                <a:lnTo>
                  <a:pt x="134" y="502"/>
                </a:lnTo>
                <a:lnTo>
                  <a:pt x="129" y="502"/>
                </a:lnTo>
                <a:lnTo>
                  <a:pt x="129" y="496"/>
                </a:lnTo>
                <a:lnTo>
                  <a:pt x="124" y="496"/>
                </a:lnTo>
                <a:lnTo>
                  <a:pt x="119" y="496"/>
                </a:lnTo>
                <a:lnTo>
                  <a:pt x="114" y="485"/>
                </a:lnTo>
                <a:lnTo>
                  <a:pt x="114" y="479"/>
                </a:lnTo>
                <a:lnTo>
                  <a:pt x="124" y="485"/>
                </a:lnTo>
                <a:lnTo>
                  <a:pt x="124" y="445"/>
                </a:lnTo>
                <a:lnTo>
                  <a:pt x="129" y="445"/>
                </a:lnTo>
                <a:lnTo>
                  <a:pt x="129" y="411"/>
                </a:lnTo>
                <a:lnTo>
                  <a:pt x="124" y="411"/>
                </a:lnTo>
                <a:lnTo>
                  <a:pt x="124" y="393"/>
                </a:lnTo>
                <a:lnTo>
                  <a:pt x="119" y="393"/>
                </a:lnTo>
                <a:lnTo>
                  <a:pt x="114" y="393"/>
                </a:lnTo>
                <a:lnTo>
                  <a:pt x="103" y="399"/>
                </a:lnTo>
                <a:lnTo>
                  <a:pt x="78" y="405"/>
                </a:lnTo>
                <a:lnTo>
                  <a:pt x="72" y="399"/>
                </a:lnTo>
                <a:lnTo>
                  <a:pt x="67" y="399"/>
                </a:lnTo>
                <a:lnTo>
                  <a:pt x="57" y="376"/>
                </a:lnTo>
                <a:lnTo>
                  <a:pt x="52" y="376"/>
                </a:lnTo>
                <a:lnTo>
                  <a:pt x="52" y="388"/>
                </a:lnTo>
                <a:lnTo>
                  <a:pt x="47" y="388"/>
                </a:lnTo>
                <a:lnTo>
                  <a:pt x="36" y="382"/>
                </a:lnTo>
                <a:lnTo>
                  <a:pt x="31" y="382"/>
                </a:lnTo>
                <a:lnTo>
                  <a:pt x="26" y="365"/>
                </a:lnTo>
                <a:lnTo>
                  <a:pt x="16" y="365"/>
                </a:lnTo>
                <a:lnTo>
                  <a:pt x="11" y="365"/>
                </a:lnTo>
                <a:lnTo>
                  <a:pt x="11" y="382"/>
                </a:lnTo>
                <a:lnTo>
                  <a:pt x="5" y="388"/>
                </a:lnTo>
                <a:close/>
              </a:path>
            </a:pathLst>
          </a:custGeom>
          <a:solidFill>
            <a:srgbClr val="C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90873" tIns="45432" rIns="90873" bIns="45432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77" name="Freeform 39"/>
          <p:cNvSpPr>
            <a:spLocks/>
          </p:cNvSpPr>
          <p:nvPr/>
        </p:nvSpPr>
        <p:spPr bwMode="auto">
          <a:xfrm>
            <a:off x="5511800" y="4422775"/>
            <a:ext cx="909638" cy="1435100"/>
          </a:xfrm>
          <a:custGeom>
            <a:avLst/>
            <a:gdLst>
              <a:gd name="T0" fmla="*/ 2147483646 w 608"/>
              <a:gd name="T1" fmla="*/ 2147483646 h 969"/>
              <a:gd name="T2" fmla="*/ 2147483646 w 608"/>
              <a:gd name="T3" fmla="*/ 2147483646 h 969"/>
              <a:gd name="T4" fmla="*/ 2147483646 w 608"/>
              <a:gd name="T5" fmla="*/ 2147483646 h 969"/>
              <a:gd name="T6" fmla="*/ 2147483646 w 608"/>
              <a:gd name="T7" fmla="*/ 2147483646 h 969"/>
              <a:gd name="T8" fmla="*/ 2147483646 w 608"/>
              <a:gd name="T9" fmla="*/ 2147483646 h 969"/>
              <a:gd name="T10" fmla="*/ 2147483646 w 608"/>
              <a:gd name="T11" fmla="*/ 2147483646 h 969"/>
              <a:gd name="T12" fmla="*/ 2147483646 w 608"/>
              <a:gd name="T13" fmla="*/ 2147483646 h 969"/>
              <a:gd name="T14" fmla="*/ 2147483646 w 608"/>
              <a:gd name="T15" fmla="*/ 2147483646 h 969"/>
              <a:gd name="T16" fmla="*/ 2147483646 w 608"/>
              <a:gd name="T17" fmla="*/ 2147483646 h 969"/>
              <a:gd name="T18" fmla="*/ 2147483646 w 608"/>
              <a:gd name="T19" fmla="*/ 2147483646 h 969"/>
              <a:gd name="T20" fmla="*/ 2147483646 w 608"/>
              <a:gd name="T21" fmla="*/ 2147483646 h 969"/>
              <a:gd name="T22" fmla="*/ 2147483646 w 608"/>
              <a:gd name="T23" fmla="*/ 2147483646 h 969"/>
              <a:gd name="T24" fmla="*/ 2147483646 w 608"/>
              <a:gd name="T25" fmla="*/ 2147483646 h 969"/>
              <a:gd name="T26" fmla="*/ 2147483646 w 608"/>
              <a:gd name="T27" fmla="*/ 2147483646 h 969"/>
              <a:gd name="T28" fmla="*/ 2147483646 w 608"/>
              <a:gd name="T29" fmla="*/ 2147483646 h 969"/>
              <a:gd name="T30" fmla="*/ 2147483646 w 608"/>
              <a:gd name="T31" fmla="*/ 2147483646 h 969"/>
              <a:gd name="T32" fmla="*/ 2147483646 w 608"/>
              <a:gd name="T33" fmla="*/ 2147483646 h 969"/>
              <a:gd name="T34" fmla="*/ 2147483646 w 608"/>
              <a:gd name="T35" fmla="*/ 2147483646 h 969"/>
              <a:gd name="T36" fmla="*/ 2147483646 w 608"/>
              <a:gd name="T37" fmla="*/ 2147483646 h 969"/>
              <a:gd name="T38" fmla="*/ 2147483646 w 608"/>
              <a:gd name="T39" fmla="*/ 2147483646 h 969"/>
              <a:gd name="T40" fmla="*/ 2147483646 w 608"/>
              <a:gd name="T41" fmla="*/ 2147483646 h 969"/>
              <a:gd name="T42" fmla="*/ 2147483646 w 608"/>
              <a:gd name="T43" fmla="*/ 2147483646 h 969"/>
              <a:gd name="T44" fmla="*/ 2147483646 w 608"/>
              <a:gd name="T45" fmla="*/ 2147483646 h 969"/>
              <a:gd name="T46" fmla="*/ 2147483646 w 608"/>
              <a:gd name="T47" fmla="*/ 2147483646 h 969"/>
              <a:gd name="T48" fmla="*/ 2147483646 w 608"/>
              <a:gd name="T49" fmla="*/ 2147483646 h 969"/>
              <a:gd name="T50" fmla="*/ 2147483646 w 608"/>
              <a:gd name="T51" fmla="*/ 2147483646 h 969"/>
              <a:gd name="T52" fmla="*/ 2147483646 w 608"/>
              <a:gd name="T53" fmla="*/ 2147483646 h 969"/>
              <a:gd name="T54" fmla="*/ 2147483646 w 608"/>
              <a:gd name="T55" fmla="*/ 2147483646 h 969"/>
              <a:gd name="T56" fmla="*/ 2147483646 w 608"/>
              <a:gd name="T57" fmla="*/ 2147483646 h 969"/>
              <a:gd name="T58" fmla="*/ 2147483646 w 608"/>
              <a:gd name="T59" fmla="*/ 2147483646 h 969"/>
              <a:gd name="T60" fmla="*/ 2147483646 w 608"/>
              <a:gd name="T61" fmla="*/ 2147483646 h 969"/>
              <a:gd name="T62" fmla="*/ 2147483646 w 608"/>
              <a:gd name="T63" fmla="*/ 2147483646 h 969"/>
              <a:gd name="T64" fmla="*/ 2147483646 w 608"/>
              <a:gd name="T65" fmla="*/ 2147483646 h 969"/>
              <a:gd name="T66" fmla="*/ 0 w 608"/>
              <a:gd name="T67" fmla="*/ 2147483646 h 969"/>
              <a:gd name="T68" fmla="*/ 2147483646 w 608"/>
              <a:gd name="T69" fmla="*/ 2147483646 h 969"/>
              <a:gd name="T70" fmla="*/ 2147483646 w 608"/>
              <a:gd name="T71" fmla="*/ 2147483646 h 969"/>
              <a:gd name="T72" fmla="*/ 2147483646 w 608"/>
              <a:gd name="T73" fmla="*/ 2147483646 h 969"/>
              <a:gd name="T74" fmla="*/ 2147483646 w 608"/>
              <a:gd name="T75" fmla="*/ 2147483646 h 969"/>
              <a:gd name="T76" fmla="*/ 2147483646 w 608"/>
              <a:gd name="T77" fmla="*/ 2147483646 h 969"/>
              <a:gd name="T78" fmla="*/ 2147483646 w 608"/>
              <a:gd name="T79" fmla="*/ 2147483646 h 969"/>
              <a:gd name="T80" fmla="*/ 2147483646 w 608"/>
              <a:gd name="T81" fmla="*/ 2147483646 h 969"/>
              <a:gd name="T82" fmla="*/ 2147483646 w 608"/>
              <a:gd name="T83" fmla="*/ 2147483646 h 969"/>
              <a:gd name="T84" fmla="*/ 2147483646 w 608"/>
              <a:gd name="T85" fmla="*/ 2147483646 h 969"/>
              <a:gd name="T86" fmla="*/ 2147483646 w 608"/>
              <a:gd name="T87" fmla="*/ 2147483646 h 969"/>
              <a:gd name="T88" fmla="*/ 2147483646 w 608"/>
              <a:gd name="T89" fmla="*/ 2147483646 h 969"/>
              <a:gd name="T90" fmla="*/ 2147483646 w 608"/>
              <a:gd name="T91" fmla="*/ 2147483646 h 969"/>
              <a:gd name="T92" fmla="*/ 2147483646 w 608"/>
              <a:gd name="T93" fmla="*/ 2147483646 h 969"/>
              <a:gd name="T94" fmla="*/ 2147483646 w 608"/>
              <a:gd name="T95" fmla="*/ 2147483646 h 969"/>
              <a:gd name="T96" fmla="*/ 2147483646 w 608"/>
              <a:gd name="T97" fmla="*/ 2147483646 h 969"/>
              <a:gd name="T98" fmla="*/ 2147483646 w 608"/>
              <a:gd name="T99" fmla="*/ 2147483646 h 969"/>
              <a:gd name="T100" fmla="*/ 2147483646 w 608"/>
              <a:gd name="T101" fmla="*/ 2147483646 h 969"/>
              <a:gd name="T102" fmla="*/ 2147483646 w 608"/>
              <a:gd name="T103" fmla="*/ 2147483646 h 969"/>
              <a:gd name="T104" fmla="*/ 2147483646 w 608"/>
              <a:gd name="T105" fmla="*/ 2147483646 h 969"/>
              <a:gd name="T106" fmla="*/ 2147483646 w 608"/>
              <a:gd name="T107" fmla="*/ 2147483646 h 969"/>
              <a:gd name="T108" fmla="*/ 2147483646 w 608"/>
              <a:gd name="T109" fmla="*/ 2147483646 h 96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608"/>
              <a:gd name="T166" fmla="*/ 0 h 969"/>
              <a:gd name="T167" fmla="*/ 608 w 608"/>
              <a:gd name="T168" fmla="*/ 969 h 969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608" h="969">
                <a:moveTo>
                  <a:pt x="515" y="496"/>
                </a:moveTo>
                <a:lnTo>
                  <a:pt x="520" y="501"/>
                </a:lnTo>
                <a:lnTo>
                  <a:pt x="520" y="507"/>
                </a:lnTo>
                <a:lnTo>
                  <a:pt x="515" y="507"/>
                </a:lnTo>
                <a:lnTo>
                  <a:pt x="510" y="507"/>
                </a:lnTo>
                <a:lnTo>
                  <a:pt x="510" y="513"/>
                </a:lnTo>
                <a:lnTo>
                  <a:pt x="510" y="519"/>
                </a:lnTo>
                <a:lnTo>
                  <a:pt x="510" y="524"/>
                </a:lnTo>
                <a:lnTo>
                  <a:pt x="515" y="524"/>
                </a:lnTo>
                <a:lnTo>
                  <a:pt x="520" y="524"/>
                </a:lnTo>
                <a:lnTo>
                  <a:pt x="526" y="530"/>
                </a:lnTo>
                <a:lnTo>
                  <a:pt x="531" y="536"/>
                </a:lnTo>
                <a:lnTo>
                  <a:pt x="531" y="541"/>
                </a:lnTo>
                <a:lnTo>
                  <a:pt x="536" y="541"/>
                </a:lnTo>
                <a:lnTo>
                  <a:pt x="536" y="547"/>
                </a:lnTo>
                <a:lnTo>
                  <a:pt x="536" y="553"/>
                </a:lnTo>
                <a:lnTo>
                  <a:pt x="541" y="553"/>
                </a:lnTo>
                <a:lnTo>
                  <a:pt x="546" y="553"/>
                </a:lnTo>
                <a:lnTo>
                  <a:pt x="546" y="558"/>
                </a:lnTo>
                <a:lnTo>
                  <a:pt x="551" y="564"/>
                </a:lnTo>
                <a:lnTo>
                  <a:pt x="546" y="570"/>
                </a:lnTo>
                <a:lnTo>
                  <a:pt x="546" y="576"/>
                </a:lnTo>
                <a:lnTo>
                  <a:pt x="546" y="581"/>
                </a:lnTo>
                <a:lnTo>
                  <a:pt x="541" y="581"/>
                </a:lnTo>
                <a:lnTo>
                  <a:pt x="536" y="581"/>
                </a:lnTo>
                <a:lnTo>
                  <a:pt x="536" y="587"/>
                </a:lnTo>
                <a:lnTo>
                  <a:pt x="536" y="593"/>
                </a:lnTo>
                <a:lnTo>
                  <a:pt x="536" y="598"/>
                </a:lnTo>
                <a:lnTo>
                  <a:pt x="541" y="598"/>
                </a:lnTo>
                <a:lnTo>
                  <a:pt x="546" y="598"/>
                </a:lnTo>
                <a:lnTo>
                  <a:pt x="546" y="604"/>
                </a:lnTo>
                <a:lnTo>
                  <a:pt x="546" y="610"/>
                </a:lnTo>
                <a:lnTo>
                  <a:pt x="541" y="615"/>
                </a:lnTo>
                <a:lnTo>
                  <a:pt x="546" y="615"/>
                </a:lnTo>
                <a:lnTo>
                  <a:pt x="546" y="621"/>
                </a:lnTo>
                <a:lnTo>
                  <a:pt x="546" y="627"/>
                </a:lnTo>
                <a:lnTo>
                  <a:pt x="551" y="633"/>
                </a:lnTo>
                <a:lnTo>
                  <a:pt x="551" y="638"/>
                </a:lnTo>
                <a:lnTo>
                  <a:pt x="556" y="644"/>
                </a:lnTo>
                <a:lnTo>
                  <a:pt x="556" y="650"/>
                </a:lnTo>
                <a:lnTo>
                  <a:pt x="551" y="650"/>
                </a:lnTo>
                <a:lnTo>
                  <a:pt x="546" y="655"/>
                </a:lnTo>
                <a:lnTo>
                  <a:pt x="546" y="661"/>
                </a:lnTo>
                <a:lnTo>
                  <a:pt x="546" y="667"/>
                </a:lnTo>
                <a:lnTo>
                  <a:pt x="546" y="672"/>
                </a:lnTo>
                <a:lnTo>
                  <a:pt x="546" y="678"/>
                </a:lnTo>
                <a:lnTo>
                  <a:pt x="546" y="684"/>
                </a:lnTo>
                <a:lnTo>
                  <a:pt x="541" y="684"/>
                </a:lnTo>
                <a:lnTo>
                  <a:pt x="541" y="689"/>
                </a:lnTo>
                <a:lnTo>
                  <a:pt x="541" y="695"/>
                </a:lnTo>
                <a:lnTo>
                  <a:pt x="546" y="695"/>
                </a:lnTo>
                <a:lnTo>
                  <a:pt x="541" y="701"/>
                </a:lnTo>
                <a:lnTo>
                  <a:pt x="541" y="707"/>
                </a:lnTo>
                <a:lnTo>
                  <a:pt x="536" y="707"/>
                </a:lnTo>
                <a:lnTo>
                  <a:pt x="541" y="712"/>
                </a:lnTo>
                <a:lnTo>
                  <a:pt x="536" y="712"/>
                </a:lnTo>
                <a:lnTo>
                  <a:pt x="536" y="718"/>
                </a:lnTo>
                <a:lnTo>
                  <a:pt x="536" y="724"/>
                </a:lnTo>
                <a:lnTo>
                  <a:pt x="531" y="724"/>
                </a:lnTo>
                <a:lnTo>
                  <a:pt x="526" y="724"/>
                </a:lnTo>
                <a:lnTo>
                  <a:pt x="520" y="724"/>
                </a:lnTo>
                <a:lnTo>
                  <a:pt x="520" y="729"/>
                </a:lnTo>
                <a:lnTo>
                  <a:pt x="515" y="729"/>
                </a:lnTo>
                <a:lnTo>
                  <a:pt x="510" y="735"/>
                </a:lnTo>
                <a:lnTo>
                  <a:pt x="505" y="741"/>
                </a:lnTo>
                <a:lnTo>
                  <a:pt x="505" y="746"/>
                </a:lnTo>
                <a:lnTo>
                  <a:pt x="510" y="746"/>
                </a:lnTo>
                <a:lnTo>
                  <a:pt x="510" y="752"/>
                </a:lnTo>
                <a:lnTo>
                  <a:pt x="505" y="752"/>
                </a:lnTo>
                <a:lnTo>
                  <a:pt x="500" y="752"/>
                </a:lnTo>
                <a:lnTo>
                  <a:pt x="495" y="752"/>
                </a:lnTo>
                <a:lnTo>
                  <a:pt x="489" y="752"/>
                </a:lnTo>
                <a:lnTo>
                  <a:pt x="489" y="746"/>
                </a:lnTo>
                <a:lnTo>
                  <a:pt x="489" y="752"/>
                </a:lnTo>
                <a:lnTo>
                  <a:pt x="489" y="758"/>
                </a:lnTo>
                <a:lnTo>
                  <a:pt x="489" y="764"/>
                </a:lnTo>
                <a:lnTo>
                  <a:pt x="495" y="764"/>
                </a:lnTo>
                <a:lnTo>
                  <a:pt x="495" y="769"/>
                </a:lnTo>
                <a:lnTo>
                  <a:pt x="489" y="769"/>
                </a:lnTo>
                <a:lnTo>
                  <a:pt x="500" y="775"/>
                </a:lnTo>
                <a:lnTo>
                  <a:pt x="505" y="775"/>
                </a:lnTo>
                <a:lnTo>
                  <a:pt x="505" y="781"/>
                </a:lnTo>
                <a:lnTo>
                  <a:pt x="510" y="781"/>
                </a:lnTo>
                <a:lnTo>
                  <a:pt x="515" y="781"/>
                </a:lnTo>
                <a:lnTo>
                  <a:pt x="515" y="826"/>
                </a:lnTo>
                <a:lnTo>
                  <a:pt x="515" y="832"/>
                </a:lnTo>
                <a:lnTo>
                  <a:pt x="515" y="849"/>
                </a:lnTo>
                <a:lnTo>
                  <a:pt x="520" y="849"/>
                </a:lnTo>
                <a:lnTo>
                  <a:pt x="526" y="855"/>
                </a:lnTo>
                <a:lnTo>
                  <a:pt x="526" y="860"/>
                </a:lnTo>
                <a:lnTo>
                  <a:pt x="531" y="860"/>
                </a:lnTo>
                <a:lnTo>
                  <a:pt x="531" y="855"/>
                </a:lnTo>
                <a:lnTo>
                  <a:pt x="536" y="855"/>
                </a:lnTo>
                <a:lnTo>
                  <a:pt x="541" y="849"/>
                </a:lnTo>
                <a:lnTo>
                  <a:pt x="541" y="843"/>
                </a:lnTo>
                <a:lnTo>
                  <a:pt x="546" y="838"/>
                </a:lnTo>
                <a:lnTo>
                  <a:pt x="551" y="838"/>
                </a:lnTo>
                <a:lnTo>
                  <a:pt x="556" y="838"/>
                </a:lnTo>
                <a:lnTo>
                  <a:pt x="556" y="832"/>
                </a:lnTo>
                <a:lnTo>
                  <a:pt x="562" y="838"/>
                </a:lnTo>
                <a:lnTo>
                  <a:pt x="562" y="843"/>
                </a:lnTo>
                <a:lnTo>
                  <a:pt x="562" y="849"/>
                </a:lnTo>
                <a:lnTo>
                  <a:pt x="567" y="849"/>
                </a:lnTo>
                <a:lnTo>
                  <a:pt x="562" y="849"/>
                </a:lnTo>
                <a:lnTo>
                  <a:pt x="562" y="855"/>
                </a:lnTo>
                <a:lnTo>
                  <a:pt x="562" y="860"/>
                </a:lnTo>
                <a:lnTo>
                  <a:pt x="567" y="860"/>
                </a:lnTo>
                <a:lnTo>
                  <a:pt x="572" y="860"/>
                </a:lnTo>
                <a:lnTo>
                  <a:pt x="577" y="860"/>
                </a:lnTo>
                <a:lnTo>
                  <a:pt x="582" y="860"/>
                </a:lnTo>
                <a:lnTo>
                  <a:pt x="587" y="855"/>
                </a:lnTo>
                <a:lnTo>
                  <a:pt x="587" y="860"/>
                </a:lnTo>
                <a:lnTo>
                  <a:pt x="593" y="860"/>
                </a:lnTo>
                <a:lnTo>
                  <a:pt x="598" y="860"/>
                </a:lnTo>
                <a:lnTo>
                  <a:pt x="603" y="860"/>
                </a:lnTo>
                <a:lnTo>
                  <a:pt x="603" y="866"/>
                </a:lnTo>
                <a:lnTo>
                  <a:pt x="603" y="872"/>
                </a:lnTo>
                <a:lnTo>
                  <a:pt x="603" y="877"/>
                </a:lnTo>
                <a:lnTo>
                  <a:pt x="603" y="883"/>
                </a:lnTo>
                <a:lnTo>
                  <a:pt x="603" y="889"/>
                </a:lnTo>
                <a:lnTo>
                  <a:pt x="603" y="895"/>
                </a:lnTo>
                <a:lnTo>
                  <a:pt x="598" y="900"/>
                </a:lnTo>
                <a:lnTo>
                  <a:pt x="598" y="906"/>
                </a:lnTo>
                <a:lnTo>
                  <a:pt x="598" y="912"/>
                </a:lnTo>
                <a:lnTo>
                  <a:pt x="598" y="917"/>
                </a:lnTo>
                <a:lnTo>
                  <a:pt x="603" y="917"/>
                </a:lnTo>
                <a:lnTo>
                  <a:pt x="603" y="923"/>
                </a:lnTo>
                <a:lnTo>
                  <a:pt x="603" y="929"/>
                </a:lnTo>
                <a:lnTo>
                  <a:pt x="603" y="934"/>
                </a:lnTo>
                <a:lnTo>
                  <a:pt x="608" y="946"/>
                </a:lnTo>
                <a:lnTo>
                  <a:pt x="608" y="952"/>
                </a:lnTo>
                <a:lnTo>
                  <a:pt x="603" y="957"/>
                </a:lnTo>
                <a:lnTo>
                  <a:pt x="603" y="963"/>
                </a:lnTo>
                <a:lnTo>
                  <a:pt x="603" y="969"/>
                </a:lnTo>
                <a:lnTo>
                  <a:pt x="593" y="963"/>
                </a:lnTo>
                <a:lnTo>
                  <a:pt x="541" y="963"/>
                </a:lnTo>
                <a:lnTo>
                  <a:pt x="536" y="969"/>
                </a:lnTo>
                <a:lnTo>
                  <a:pt x="520" y="957"/>
                </a:lnTo>
                <a:lnTo>
                  <a:pt x="500" y="952"/>
                </a:lnTo>
                <a:lnTo>
                  <a:pt x="484" y="952"/>
                </a:lnTo>
                <a:lnTo>
                  <a:pt x="453" y="963"/>
                </a:lnTo>
                <a:lnTo>
                  <a:pt x="448" y="963"/>
                </a:lnTo>
                <a:lnTo>
                  <a:pt x="417" y="929"/>
                </a:lnTo>
                <a:lnTo>
                  <a:pt x="381" y="929"/>
                </a:lnTo>
                <a:lnTo>
                  <a:pt x="335" y="934"/>
                </a:lnTo>
                <a:lnTo>
                  <a:pt x="335" y="917"/>
                </a:lnTo>
                <a:lnTo>
                  <a:pt x="330" y="883"/>
                </a:lnTo>
                <a:lnTo>
                  <a:pt x="319" y="849"/>
                </a:lnTo>
                <a:lnTo>
                  <a:pt x="314" y="838"/>
                </a:lnTo>
                <a:lnTo>
                  <a:pt x="309" y="838"/>
                </a:lnTo>
                <a:lnTo>
                  <a:pt x="304" y="843"/>
                </a:lnTo>
                <a:lnTo>
                  <a:pt x="309" y="849"/>
                </a:lnTo>
                <a:lnTo>
                  <a:pt x="304" y="855"/>
                </a:lnTo>
                <a:lnTo>
                  <a:pt x="304" y="860"/>
                </a:lnTo>
                <a:lnTo>
                  <a:pt x="299" y="860"/>
                </a:lnTo>
                <a:lnTo>
                  <a:pt x="294" y="860"/>
                </a:lnTo>
                <a:lnTo>
                  <a:pt x="288" y="860"/>
                </a:lnTo>
                <a:lnTo>
                  <a:pt x="283" y="866"/>
                </a:lnTo>
                <a:lnTo>
                  <a:pt x="278" y="860"/>
                </a:lnTo>
                <a:lnTo>
                  <a:pt x="278" y="866"/>
                </a:lnTo>
                <a:lnTo>
                  <a:pt x="273" y="872"/>
                </a:lnTo>
                <a:lnTo>
                  <a:pt x="268" y="872"/>
                </a:lnTo>
                <a:lnTo>
                  <a:pt x="263" y="877"/>
                </a:lnTo>
                <a:lnTo>
                  <a:pt x="257" y="877"/>
                </a:lnTo>
                <a:lnTo>
                  <a:pt x="252" y="883"/>
                </a:lnTo>
                <a:lnTo>
                  <a:pt x="247" y="883"/>
                </a:lnTo>
                <a:lnTo>
                  <a:pt x="242" y="883"/>
                </a:lnTo>
                <a:lnTo>
                  <a:pt x="242" y="889"/>
                </a:lnTo>
                <a:lnTo>
                  <a:pt x="242" y="895"/>
                </a:lnTo>
                <a:lnTo>
                  <a:pt x="247" y="895"/>
                </a:lnTo>
                <a:lnTo>
                  <a:pt x="247" y="900"/>
                </a:lnTo>
                <a:lnTo>
                  <a:pt x="247" y="906"/>
                </a:lnTo>
                <a:lnTo>
                  <a:pt x="247" y="912"/>
                </a:lnTo>
                <a:lnTo>
                  <a:pt x="247" y="917"/>
                </a:lnTo>
                <a:lnTo>
                  <a:pt x="242" y="923"/>
                </a:lnTo>
                <a:lnTo>
                  <a:pt x="227" y="923"/>
                </a:lnTo>
                <a:lnTo>
                  <a:pt x="221" y="923"/>
                </a:lnTo>
                <a:lnTo>
                  <a:pt x="221" y="929"/>
                </a:lnTo>
                <a:lnTo>
                  <a:pt x="221" y="934"/>
                </a:lnTo>
                <a:lnTo>
                  <a:pt x="227" y="940"/>
                </a:lnTo>
                <a:lnTo>
                  <a:pt x="227" y="946"/>
                </a:lnTo>
                <a:lnTo>
                  <a:pt x="221" y="946"/>
                </a:lnTo>
                <a:lnTo>
                  <a:pt x="216" y="946"/>
                </a:lnTo>
                <a:lnTo>
                  <a:pt x="206" y="940"/>
                </a:lnTo>
                <a:lnTo>
                  <a:pt x="201" y="940"/>
                </a:lnTo>
                <a:lnTo>
                  <a:pt x="185" y="934"/>
                </a:lnTo>
                <a:lnTo>
                  <a:pt x="180" y="934"/>
                </a:lnTo>
                <a:lnTo>
                  <a:pt x="180" y="923"/>
                </a:lnTo>
                <a:lnTo>
                  <a:pt x="180" y="917"/>
                </a:lnTo>
                <a:lnTo>
                  <a:pt x="185" y="912"/>
                </a:lnTo>
                <a:lnTo>
                  <a:pt x="185" y="895"/>
                </a:lnTo>
                <a:lnTo>
                  <a:pt x="180" y="895"/>
                </a:lnTo>
                <a:lnTo>
                  <a:pt x="175" y="895"/>
                </a:lnTo>
                <a:lnTo>
                  <a:pt x="170" y="895"/>
                </a:lnTo>
                <a:lnTo>
                  <a:pt x="165" y="900"/>
                </a:lnTo>
                <a:lnTo>
                  <a:pt x="165" y="906"/>
                </a:lnTo>
                <a:lnTo>
                  <a:pt x="160" y="906"/>
                </a:lnTo>
                <a:lnTo>
                  <a:pt x="154" y="906"/>
                </a:lnTo>
                <a:lnTo>
                  <a:pt x="144" y="917"/>
                </a:lnTo>
                <a:lnTo>
                  <a:pt x="144" y="923"/>
                </a:lnTo>
                <a:lnTo>
                  <a:pt x="139" y="923"/>
                </a:lnTo>
                <a:lnTo>
                  <a:pt x="134" y="923"/>
                </a:lnTo>
                <a:lnTo>
                  <a:pt x="129" y="923"/>
                </a:lnTo>
                <a:lnTo>
                  <a:pt x="123" y="923"/>
                </a:lnTo>
                <a:lnTo>
                  <a:pt x="118" y="929"/>
                </a:lnTo>
                <a:lnTo>
                  <a:pt x="113" y="929"/>
                </a:lnTo>
                <a:lnTo>
                  <a:pt x="108" y="923"/>
                </a:lnTo>
                <a:lnTo>
                  <a:pt x="103" y="923"/>
                </a:lnTo>
                <a:lnTo>
                  <a:pt x="103" y="917"/>
                </a:lnTo>
                <a:lnTo>
                  <a:pt x="98" y="912"/>
                </a:lnTo>
                <a:lnTo>
                  <a:pt x="98" y="906"/>
                </a:lnTo>
                <a:lnTo>
                  <a:pt x="98" y="900"/>
                </a:lnTo>
                <a:lnTo>
                  <a:pt x="92" y="900"/>
                </a:lnTo>
                <a:lnTo>
                  <a:pt x="87" y="900"/>
                </a:lnTo>
                <a:lnTo>
                  <a:pt x="87" y="906"/>
                </a:lnTo>
                <a:lnTo>
                  <a:pt x="82" y="906"/>
                </a:lnTo>
                <a:lnTo>
                  <a:pt x="77" y="906"/>
                </a:lnTo>
                <a:lnTo>
                  <a:pt x="77" y="912"/>
                </a:lnTo>
                <a:lnTo>
                  <a:pt x="72" y="912"/>
                </a:lnTo>
                <a:lnTo>
                  <a:pt x="72" y="917"/>
                </a:lnTo>
                <a:lnTo>
                  <a:pt x="67" y="917"/>
                </a:lnTo>
                <a:lnTo>
                  <a:pt x="67" y="912"/>
                </a:lnTo>
                <a:lnTo>
                  <a:pt x="56" y="912"/>
                </a:lnTo>
                <a:lnTo>
                  <a:pt x="56" y="906"/>
                </a:lnTo>
                <a:lnTo>
                  <a:pt x="56" y="900"/>
                </a:lnTo>
                <a:lnTo>
                  <a:pt x="51" y="900"/>
                </a:lnTo>
                <a:lnTo>
                  <a:pt x="46" y="900"/>
                </a:lnTo>
                <a:lnTo>
                  <a:pt x="41" y="895"/>
                </a:lnTo>
                <a:lnTo>
                  <a:pt x="41" y="889"/>
                </a:lnTo>
                <a:lnTo>
                  <a:pt x="41" y="883"/>
                </a:lnTo>
                <a:lnTo>
                  <a:pt x="41" y="877"/>
                </a:lnTo>
                <a:lnTo>
                  <a:pt x="36" y="877"/>
                </a:lnTo>
                <a:lnTo>
                  <a:pt x="31" y="877"/>
                </a:lnTo>
                <a:lnTo>
                  <a:pt x="31" y="872"/>
                </a:lnTo>
                <a:lnTo>
                  <a:pt x="31" y="866"/>
                </a:lnTo>
                <a:lnTo>
                  <a:pt x="25" y="866"/>
                </a:lnTo>
                <a:lnTo>
                  <a:pt x="20" y="866"/>
                </a:lnTo>
                <a:lnTo>
                  <a:pt x="0" y="866"/>
                </a:lnTo>
                <a:lnTo>
                  <a:pt x="0" y="855"/>
                </a:lnTo>
                <a:lnTo>
                  <a:pt x="5" y="832"/>
                </a:lnTo>
                <a:lnTo>
                  <a:pt x="10" y="809"/>
                </a:lnTo>
                <a:lnTo>
                  <a:pt x="10" y="798"/>
                </a:lnTo>
                <a:lnTo>
                  <a:pt x="10" y="781"/>
                </a:lnTo>
                <a:lnTo>
                  <a:pt x="10" y="769"/>
                </a:lnTo>
                <a:lnTo>
                  <a:pt x="15" y="769"/>
                </a:lnTo>
                <a:lnTo>
                  <a:pt x="20" y="769"/>
                </a:lnTo>
                <a:lnTo>
                  <a:pt x="25" y="769"/>
                </a:lnTo>
                <a:lnTo>
                  <a:pt x="31" y="764"/>
                </a:lnTo>
                <a:lnTo>
                  <a:pt x="36" y="764"/>
                </a:lnTo>
                <a:lnTo>
                  <a:pt x="41" y="764"/>
                </a:lnTo>
                <a:lnTo>
                  <a:pt x="46" y="764"/>
                </a:lnTo>
                <a:lnTo>
                  <a:pt x="51" y="764"/>
                </a:lnTo>
                <a:lnTo>
                  <a:pt x="77" y="769"/>
                </a:lnTo>
                <a:lnTo>
                  <a:pt x="87" y="746"/>
                </a:lnTo>
                <a:lnTo>
                  <a:pt x="98" y="746"/>
                </a:lnTo>
                <a:lnTo>
                  <a:pt x="113" y="746"/>
                </a:lnTo>
                <a:lnTo>
                  <a:pt x="113" y="701"/>
                </a:lnTo>
                <a:lnTo>
                  <a:pt x="118" y="695"/>
                </a:lnTo>
                <a:lnTo>
                  <a:pt x="123" y="684"/>
                </a:lnTo>
                <a:lnTo>
                  <a:pt x="113" y="678"/>
                </a:lnTo>
                <a:lnTo>
                  <a:pt x="108" y="672"/>
                </a:lnTo>
                <a:lnTo>
                  <a:pt x="108" y="667"/>
                </a:lnTo>
                <a:lnTo>
                  <a:pt x="108" y="655"/>
                </a:lnTo>
                <a:lnTo>
                  <a:pt x="108" y="633"/>
                </a:lnTo>
                <a:lnTo>
                  <a:pt x="139" y="633"/>
                </a:lnTo>
                <a:lnTo>
                  <a:pt x="144" y="627"/>
                </a:lnTo>
                <a:lnTo>
                  <a:pt x="144" y="621"/>
                </a:lnTo>
                <a:lnTo>
                  <a:pt x="139" y="615"/>
                </a:lnTo>
                <a:lnTo>
                  <a:pt x="134" y="610"/>
                </a:lnTo>
                <a:lnTo>
                  <a:pt x="134" y="604"/>
                </a:lnTo>
                <a:lnTo>
                  <a:pt x="139" y="576"/>
                </a:lnTo>
                <a:lnTo>
                  <a:pt x="144" y="576"/>
                </a:lnTo>
                <a:lnTo>
                  <a:pt x="149" y="581"/>
                </a:lnTo>
                <a:lnTo>
                  <a:pt x="154" y="587"/>
                </a:lnTo>
                <a:lnTo>
                  <a:pt x="165" y="581"/>
                </a:lnTo>
                <a:lnTo>
                  <a:pt x="175" y="576"/>
                </a:lnTo>
                <a:lnTo>
                  <a:pt x="170" y="564"/>
                </a:lnTo>
                <a:lnTo>
                  <a:pt x="175" y="553"/>
                </a:lnTo>
                <a:lnTo>
                  <a:pt x="185" y="553"/>
                </a:lnTo>
                <a:lnTo>
                  <a:pt x="190" y="553"/>
                </a:lnTo>
                <a:lnTo>
                  <a:pt x="196" y="536"/>
                </a:lnTo>
                <a:lnTo>
                  <a:pt x="190" y="513"/>
                </a:lnTo>
                <a:lnTo>
                  <a:pt x="190" y="501"/>
                </a:lnTo>
                <a:lnTo>
                  <a:pt x="190" y="462"/>
                </a:lnTo>
                <a:lnTo>
                  <a:pt x="185" y="462"/>
                </a:lnTo>
                <a:lnTo>
                  <a:pt x="190" y="439"/>
                </a:lnTo>
                <a:lnTo>
                  <a:pt x="185" y="427"/>
                </a:lnTo>
                <a:lnTo>
                  <a:pt x="185" y="416"/>
                </a:lnTo>
                <a:lnTo>
                  <a:pt x="190" y="399"/>
                </a:lnTo>
                <a:lnTo>
                  <a:pt x="190" y="388"/>
                </a:lnTo>
                <a:lnTo>
                  <a:pt x="190" y="382"/>
                </a:lnTo>
                <a:lnTo>
                  <a:pt x="196" y="370"/>
                </a:lnTo>
                <a:lnTo>
                  <a:pt x="201" y="365"/>
                </a:lnTo>
                <a:lnTo>
                  <a:pt x="206" y="359"/>
                </a:lnTo>
                <a:lnTo>
                  <a:pt x="211" y="342"/>
                </a:lnTo>
                <a:lnTo>
                  <a:pt x="216" y="325"/>
                </a:lnTo>
                <a:lnTo>
                  <a:pt x="221" y="319"/>
                </a:lnTo>
                <a:lnTo>
                  <a:pt x="221" y="314"/>
                </a:lnTo>
                <a:lnTo>
                  <a:pt x="227" y="314"/>
                </a:lnTo>
                <a:lnTo>
                  <a:pt x="227" y="308"/>
                </a:lnTo>
                <a:lnTo>
                  <a:pt x="232" y="308"/>
                </a:lnTo>
                <a:lnTo>
                  <a:pt x="237" y="302"/>
                </a:lnTo>
                <a:lnTo>
                  <a:pt x="242" y="302"/>
                </a:lnTo>
                <a:lnTo>
                  <a:pt x="268" y="302"/>
                </a:lnTo>
                <a:lnTo>
                  <a:pt x="273" y="285"/>
                </a:lnTo>
                <a:lnTo>
                  <a:pt x="294" y="285"/>
                </a:lnTo>
                <a:lnTo>
                  <a:pt x="304" y="257"/>
                </a:lnTo>
                <a:lnTo>
                  <a:pt x="309" y="257"/>
                </a:lnTo>
                <a:lnTo>
                  <a:pt x="309" y="268"/>
                </a:lnTo>
                <a:lnTo>
                  <a:pt x="350" y="268"/>
                </a:lnTo>
                <a:lnTo>
                  <a:pt x="350" y="262"/>
                </a:lnTo>
                <a:lnTo>
                  <a:pt x="361" y="257"/>
                </a:lnTo>
                <a:lnTo>
                  <a:pt x="397" y="257"/>
                </a:lnTo>
                <a:lnTo>
                  <a:pt x="397" y="268"/>
                </a:lnTo>
                <a:lnTo>
                  <a:pt x="443" y="268"/>
                </a:lnTo>
                <a:lnTo>
                  <a:pt x="448" y="217"/>
                </a:lnTo>
                <a:lnTo>
                  <a:pt x="474" y="211"/>
                </a:lnTo>
                <a:lnTo>
                  <a:pt x="474" y="165"/>
                </a:lnTo>
                <a:lnTo>
                  <a:pt x="469" y="154"/>
                </a:lnTo>
                <a:lnTo>
                  <a:pt x="484" y="154"/>
                </a:lnTo>
                <a:lnTo>
                  <a:pt x="489" y="148"/>
                </a:lnTo>
                <a:lnTo>
                  <a:pt x="489" y="137"/>
                </a:lnTo>
                <a:lnTo>
                  <a:pt x="489" y="12"/>
                </a:lnTo>
                <a:lnTo>
                  <a:pt x="505" y="12"/>
                </a:lnTo>
                <a:lnTo>
                  <a:pt x="510" y="12"/>
                </a:lnTo>
                <a:lnTo>
                  <a:pt x="515" y="12"/>
                </a:lnTo>
                <a:lnTo>
                  <a:pt x="515" y="6"/>
                </a:lnTo>
                <a:lnTo>
                  <a:pt x="520" y="6"/>
                </a:lnTo>
                <a:lnTo>
                  <a:pt x="526" y="12"/>
                </a:lnTo>
                <a:lnTo>
                  <a:pt x="531" y="6"/>
                </a:lnTo>
                <a:lnTo>
                  <a:pt x="541" y="6"/>
                </a:lnTo>
                <a:lnTo>
                  <a:pt x="551" y="0"/>
                </a:lnTo>
                <a:lnTo>
                  <a:pt x="556" y="0"/>
                </a:lnTo>
                <a:lnTo>
                  <a:pt x="556" y="6"/>
                </a:lnTo>
                <a:lnTo>
                  <a:pt x="556" y="12"/>
                </a:lnTo>
                <a:lnTo>
                  <a:pt x="551" y="23"/>
                </a:lnTo>
                <a:lnTo>
                  <a:pt x="551" y="29"/>
                </a:lnTo>
                <a:lnTo>
                  <a:pt x="556" y="29"/>
                </a:lnTo>
                <a:lnTo>
                  <a:pt x="562" y="34"/>
                </a:lnTo>
                <a:lnTo>
                  <a:pt x="562" y="40"/>
                </a:lnTo>
                <a:lnTo>
                  <a:pt x="562" y="51"/>
                </a:lnTo>
                <a:lnTo>
                  <a:pt x="567" y="80"/>
                </a:lnTo>
                <a:lnTo>
                  <a:pt x="567" y="86"/>
                </a:lnTo>
                <a:lnTo>
                  <a:pt x="572" y="97"/>
                </a:lnTo>
                <a:lnTo>
                  <a:pt x="577" y="137"/>
                </a:lnTo>
                <a:lnTo>
                  <a:pt x="577" y="148"/>
                </a:lnTo>
                <a:lnTo>
                  <a:pt x="577" y="154"/>
                </a:lnTo>
                <a:lnTo>
                  <a:pt x="572" y="160"/>
                </a:lnTo>
                <a:lnTo>
                  <a:pt x="567" y="160"/>
                </a:lnTo>
                <a:lnTo>
                  <a:pt x="562" y="165"/>
                </a:lnTo>
                <a:lnTo>
                  <a:pt x="556" y="171"/>
                </a:lnTo>
                <a:lnTo>
                  <a:pt x="562" y="177"/>
                </a:lnTo>
                <a:lnTo>
                  <a:pt x="562" y="188"/>
                </a:lnTo>
                <a:lnTo>
                  <a:pt x="567" y="200"/>
                </a:lnTo>
                <a:lnTo>
                  <a:pt x="562" y="205"/>
                </a:lnTo>
                <a:lnTo>
                  <a:pt x="562" y="211"/>
                </a:lnTo>
                <a:lnTo>
                  <a:pt x="556" y="217"/>
                </a:lnTo>
                <a:lnTo>
                  <a:pt x="556" y="222"/>
                </a:lnTo>
                <a:lnTo>
                  <a:pt x="562" y="228"/>
                </a:lnTo>
                <a:lnTo>
                  <a:pt x="562" y="234"/>
                </a:lnTo>
                <a:lnTo>
                  <a:pt x="562" y="239"/>
                </a:lnTo>
                <a:lnTo>
                  <a:pt x="556" y="245"/>
                </a:lnTo>
                <a:lnTo>
                  <a:pt x="556" y="251"/>
                </a:lnTo>
                <a:lnTo>
                  <a:pt x="562" y="257"/>
                </a:lnTo>
                <a:lnTo>
                  <a:pt x="562" y="268"/>
                </a:lnTo>
                <a:lnTo>
                  <a:pt x="556" y="268"/>
                </a:lnTo>
                <a:lnTo>
                  <a:pt x="556" y="274"/>
                </a:lnTo>
                <a:lnTo>
                  <a:pt x="551" y="279"/>
                </a:lnTo>
                <a:lnTo>
                  <a:pt x="541" y="291"/>
                </a:lnTo>
                <a:lnTo>
                  <a:pt x="536" y="296"/>
                </a:lnTo>
                <a:lnTo>
                  <a:pt x="526" y="308"/>
                </a:lnTo>
                <a:lnTo>
                  <a:pt x="520" y="314"/>
                </a:lnTo>
                <a:lnTo>
                  <a:pt x="520" y="325"/>
                </a:lnTo>
                <a:lnTo>
                  <a:pt x="531" y="336"/>
                </a:lnTo>
                <a:lnTo>
                  <a:pt x="541" y="342"/>
                </a:lnTo>
                <a:lnTo>
                  <a:pt x="546" y="342"/>
                </a:lnTo>
                <a:lnTo>
                  <a:pt x="551" y="342"/>
                </a:lnTo>
                <a:lnTo>
                  <a:pt x="556" y="348"/>
                </a:lnTo>
                <a:lnTo>
                  <a:pt x="556" y="376"/>
                </a:lnTo>
                <a:lnTo>
                  <a:pt x="556" y="388"/>
                </a:lnTo>
                <a:lnTo>
                  <a:pt x="562" y="393"/>
                </a:lnTo>
                <a:lnTo>
                  <a:pt x="567" y="405"/>
                </a:lnTo>
                <a:lnTo>
                  <a:pt x="572" y="416"/>
                </a:lnTo>
                <a:lnTo>
                  <a:pt x="572" y="427"/>
                </a:lnTo>
                <a:lnTo>
                  <a:pt x="556" y="427"/>
                </a:lnTo>
                <a:lnTo>
                  <a:pt x="551" y="462"/>
                </a:lnTo>
                <a:lnTo>
                  <a:pt x="546" y="473"/>
                </a:lnTo>
                <a:lnTo>
                  <a:pt x="531" y="479"/>
                </a:lnTo>
                <a:lnTo>
                  <a:pt x="515" y="490"/>
                </a:lnTo>
                <a:lnTo>
                  <a:pt x="515" y="496"/>
                </a:lnTo>
                <a:close/>
              </a:path>
            </a:pathLst>
          </a:custGeom>
          <a:solidFill>
            <a:srgbClr val="C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90873" tIns="45432" rIns="90873" bIns="45432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78" name="Freeform 40"/>
          <p:cNvSpPr>
            <a:spLocks/>
          </p:cNvSpPr>
          <p:nvPr/>
        </p:nvSpPr>
        <p:spPr bwMode="auto">
          <a:xfrm>
            <a:off x="6235700" y="4749800"/>
            <a:ext cx="690563" cy="1122363"/>
          </a:xfrm>
          <a:custGeom>
            <a:avLst/>
            <a:gdLst>
              <a:gd name="T0" fmla="*/ 2147483646 w 500"/>
              <a:gd name="T1" fmla="*/ 2147483646 h 780"/>
              <a:gd name="T2" fmla="*/ 2147483646 w 500"/>
              <a:gd name="T3" fmla="*/ 2147483646 h 780"/>
              <a:gd name="T4" fmla="*/ 2147483646 w 500"/>
              <a:gd name="T5" fmla="*/ 2147483646 h 780"/>
              <a:gd name="T6" fmla="*/ 2147483646 w 500"/>
              <a:gd name="T7" fmla="*/ 2147483646 h 780"/>
              <a:gd name="T8" fmla="*/ 2147483646 w 500"/>
              <a:gd name="T9" fmla="*/ 2147483646 h 780"/>
              <a:gd name="T10" fmla="*/ 2147483646 w 500"/>
              <a:gd name="T11" fmla="*/ 2147483646 h 780"/>
              <a:gd name="T12" fmla="*/ 2147483646 w 500"/>
              <a:gd name="T13" fmla="*/ 2147483646 h 780"/>
              <a:gd name="T14" fmla="*/ 2147483646 w 500"/>
              <a:gd name="T15" fmla="*/ 2147483646 h 780"/>
              <a:gd name="T16" fmla="*/ 2147483646 w 500"/>
              <a:gd name="T17" fmla="*/ 2147483646 h 780"/>
              <a:gd name="T18" fmla="*/ 2147483646 w 500"/>
              <a:gd name="T19" fmla="*/ 2147483646 h 780"/>
              <a:gd name="T20" fmla="*/ 2147483646 w 500"/>
              <a:gd name="T21" fmla="*/ 2147483646 h 780"/>
              <a:gd name="T22" fmla="*/ 0 w 500"/>
              <a:gd name="T23" fmla="*/ 2147483646 h 780"/>
              <a:gd name="T24" fmla="*/ 2147483646 w 500"/>
              <a:gd name="T25" fmla="*/ 2147483646 h 780"/>
              <a:gd name="T26" fmla="*/ 2147483646 w 500"/>
              <a:gd name="T27" fmla="*/ 2147483646 h 780"/>
              <a:gd name="T28" fmla="*/ 2147483646 w 500"/>
              <a:gd name="T29" fmla="*/ 2147483646 h 780"/>
              <a:gd name="T30" fmla="*/ 2147483646 w 500"/>
              <a:gd name="T31" fmla="*/ 2147483646 h 780"/>
              <a:gd name="T32" fmla="*/ 2147483646 w 500"/>
              <a:gd name="T33" fmla="*/ 2147483646 h 780"/>
              <a:gd name="T34" fmla="*/ 2147483646 w 500"/>
              <a:gd name="T35" fmla="*/ 2147483646 h 780"/>
              <a:gd name="T36" fmla="*/ 2147483646 w 500"/>
              <a:gd name="T37" fmla="*/ 2147483646 h 780"/>
              <a:gd name="T38" fmla="*/ 2147483646 w 500"/>
              <a:gd name="T39" fmla="*/ 2147483646 h 780"/>
              <a:gd name="T40" fmla="*/ 2147483646 w 500"/>
              <a:gd name="T41" fmla="*/ 2147483646 h 780"/>
              <a:gd name="T42" fmla="*/ 2147483646 w 500"/>
              <a:gd name="T43" fmla="*/ 2147483646 h 780"/>
              <a:gd name="T44" fmla="*/ 2147483646 w 500"/>
              <a:gd name="T45" fmla="*/ 2147483646 h 780"/>
              <a:gd name="T46" fmla="*/ 2147483646 w 500"/>
              <a:gd name="T47" fmla="*/ 2147483646 h 780"/>
              <a:gd name="T48" fmla="*/ 2147483646 w 500"/>
              <a:gd name="T49" fmla="*/ 2147483646 h 780"/>
              <a:gd name="T50" fmla="*/ 2147483646 w 500"/>
              <a:gd name="T51" fmla="*/ 2147483646 h 780"/>
              <a:gd name="T52" fmla="*/ 2147483646 w 500"/>
              <a:gd name="T53" fmla="*/ 2147483646 h 780"/>
              <a:gd name="T54" fmla="*/ 2147483646 w 500"/>
              <a:gd name="T55" fmla="*/ 2147483646 h 780"/>
              <a:gd name="T56" fmla="*/ 2147483646 w 500"/>
              <a:gd name="T57" fmla="*/ 2147483646 h 780"/>
              <a:gd name="T58" fmla="*/ 2147483646 w 500"/>
              <a:gd name="T59" fmla="*/ 2147483646 h 780"/>
              <a:gd name="T60" fmla="*/ 2147483646 w 500"/>
              <a:gd name="T61" fmla="*/ 2147483646 h 780"/>
              <a:gd name="T62" fmla="*/ 2147483646 w 500"/>
              <a:gd name="T63" fmla="*/ 2147483646 h 780"/>
              <a:gd name="T64" fmla="*/ 2147483646 w 500"/>
              <a:gd name="T65" fmla="*/ 2147483646 h 780"/>
              <a:gd name="T66" fmla="*/ 2147483646 w 500"/>
              <a:gd name="T67" fmla="*/ 2147483646 h 780"/>
              <a:gd name="T68" fmla="*/ 2147483646 w 500"/>
              <a:gd name="T69" fmla="*/ 2147483646 h 780"/>
              <a:gd name="T70" fmla="*/ 2147483646 w 500"/>
              <a:gd name="T71" fmla="*/ 2147483646 h 780"/>
              <a:gd name="T72" fmla="*/ 2147483646 w 500"/>
              <a:gd name="T73" fmla="*/ 2147483646 h 780"/>
              <a:gd name="T74" fmla="*/ 2147483646 w 500"/>
              <a:gd name="T75" fmla="*/ 2147483646 h 780"/>
              <a:gd name="T76" fmla="*/ 2147483646 w 500"/>
              <a:gd name="T77" fmla="*/ 2147483646 h 780"/>
              <a:gd name="T78" fmla="*/ 2147483646 w 500"/>
              <a:gd name="T79" fmla="*/ 2147483646 h 780"/>
              <a:gd name="T80" fmla="*/ 2147483646 w 500"/>
              <a:gd name="T81" fmla="*/ 2147483646 h 780"/>
              <a:gd name="T82" fmla="*/ 2147483646 w 500"/>
              <a:gd name="T83" fmla="*/ 2147483646 h 780"/>
              <a:gd name="T84" fmla="*/ 2147483646 w 500"/>
              <a:gd name="T85" fmla="*/ 2147483646 h 780"/>
              <a:gd name="T86" fmla="*/ 2147483646 w 500"/>
              <a:gd name="T87" fmla="*/ 2147483646 h 780"/>
              <a:gd name="T88" fmla="*/ 2147483646 w 500"/>
              <a:gd name="T89" fmla="*/ 2147483646 h 780"/>
              <a:gd name="T90" fmla="*/ 2147483646 w 500"/>
              <a:gd name="T91" fmla="*/ 2147483646 h 780"/>
              <a:gd name="T92" fmla="*/ 2147483646 w 500"/>
              <a:gd name="T93" fmla="*/ 2147483646 h 780"/>
              <a:gd name="T94" fmla="*/ 2147483646 w 500"/>
              <a:gd name="T95" fmla="*/ 2147483646 h 780"/>
              <a:gd name="T96" fmla="*/ 2147483646 w 500"/>
              <a:gd name="T97" fmla="*/ 2147483646 h 780"/>
              <a:gd name="T98" fmla="*/ 2147483646 w 500"/>
              <a:gd name="T99" fmla="*/ 2147483646 h 780"/>
              <a:gd name="T100" fmla="*/ 2147483646 w 500"/>
              <a:gd name="T101" fmla="*/ 2147483646 h 780"/>
              <a:gd name="T102" fmla="*/ 2147483646 w 500"/>
              <a:gd name="T103" fmla="*/ 2147483646 h 780"/>
              <a:gd name="T104" fmla="*/ 2147483646 w 500"/>
              <a:gd name="T105" fmla="*/ 2147483646 h 780"/>
              <a:gd name="T106" fmla="*/ 2147483646 w 500"/>
              <a:gd name="T107" fmla="*/ 2147483646 h 780"/>
              <a:gd name="T108" fmla="*/ 2147483646 w 500"/>
              <a:gd name="T109" fmla="*/ 2147483646 h 780"/>
              <a:gd name="T110" fmla="*/ 2147483646 w 500"/>
              <a:gd name="T111" fmla="*/ 2147483646 h 780"/>
              <a:gd name="T112" fmla="*/ 2147483646 w 500"/>
              <a:gd name="T113" fmla="*/ 2147483646 h 780"/>
              <a:gd name="T114" fmla="*/ 2147483646 w 500"/>
              <a:gd name="T115" fmla="*/ 2147483646 h 780"/>
              <a:gd name="T116" fmla="*/ 2147483646 w 500"/>
              <a:gd name="T117" fmla="*/ 2147483646 h 780"/>
              <a:gd name="T118" fmla="*/ 2147483646 w 500"/>
              <a:gd name="T119" fmla="*/ 2147483646 h 780"/>
              <a:gd name="T120" fmla="*/ 2147483646 w 500"/>
              <a:gd name="T121" fmla="*/ 2147483646 h 78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500"/>
              <a:gd name="T184" fmla="*/ 0 h 780"/>
              <a:gd name="T185" fmla="*/ 500 w 500"/>
              <a:gd name="T186" fmla="*/ 780 h 780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500" h="780">
                <a:moveTo>
                  <a:pt x="114" y="752"/>
                </a:moveTo>
                <a:lnTo>
                  <a:pt x="114" y="746"/>
                </a:lnTo>
                <a:lnTo>
                  <a:pt x="114" y="740"/>
                </a:lnTo>
                <a:lnTo>
                  <a:pt x="119" y="735"/>
                </a:lnTo>
                <a:lnTo>
                  <a:pt x="119" y="729"/>
                </a:lnTo>
                <a:lnTo>
                  <a:pt x="114" y="717"/>
                </a:lnTo>
                <a:lnTo>
                  <a:pt x="114" y="712"/>
                </a:lnTo>
                <a:lnTo>
                  <a:pt x="114" y="706"/>
                </a:lnTo>
                <a:lnTo>
                  <a:pt x="114" y="700"/>
                </a:lnTo>
                <a:lnTo>
                  <a:pt x="109" y="700"/>
                </a:lnTo>
                <a:lnTo>
                  <a:pt x="109" y="695"/>
                </a:lnTo>
                <a:lnTo>
                  <a:pt x="109" y="689"/>
                </a:lnTo>
                <a:lnTo>
                  <a:pt x="109" y="683"/>
                </a:lnTo>
                <a:lnTo>
                  <a:pt x="114" y="678"/>
                </a:lnTo>
                <a:lnTo>
                  <a:pt x="114" y="672"/>
                </a:lnTo>
                <a:lnTo>
                  <a:pt x="114" y="666"/>
                </a:lnTo>
                <a:lnTo>
                  <a:pt x="114" y="660"/>
                </a:lnTo>
                <a:lnTo>
                  <a:pt x="114" y="655"/>
                </a:lnTo>
                <a:lnTo>
                  <a:pt x="114" y="649"/>
                </a:lnTo>
                <a:lnTo>
                  <a:pt x="114" y="643"/>
                </a:lnTo>
                <a:lnTo>
                  <a:pt x="109" y="643"/>
                </a:lnTo>
                <a:lnTo>
                  <a:pt x="104" y="643"/>
                </a:lnTo>
                <a:lnTo>
                  <a:pt x="98" y="643"/>
                </a:lnTo>
                <a:lnTo>
                  <a:pt x="98" y="638"/>
                </a:lnTo>
                <a:lnTo>
                  <a:pt x="93" y="643"/>
                </a:lnTo>
                <a:lnTo>
                  <a:pt x="88" y="643"/>
                </a:lnTo>
                <a:lnTo>
                  <a:pt x="83" y="643"/>
                </a:lnTo>
                <a:lnTo>
                  <a:pt x="78" y="643"/>
                </a:lnTo>
                <a:lnTo>
                  <a:pt x="73" y="643"/>
                </a:lnTo>
                <a:lnTo>
                  <a:pt x="73" y="638"/>
                </a:lnTo>
                <a:lnTo>
                  <a:pt x="73" y="632"/>
                </a:lnTo>
                <a:lnTo>
                  <a:pt x="78" y="632"/>
                </a:lnTo>
                <a:lnTo>
                  <a:pt x="73" y="632"/>
                </a:lnTo>
                <a:lnTo>
                  <a:pt x="73" y="626"/>
                </a:lnTo>
                <a:lnTo>
                  <a:pt x="73" y="621"/>
                </a:lnTo>
                <a:lnTo>
                  <a:pt x="67" y="615"/>
                </a:lnTo>
                <a:lnTo>
                  <a:pt x="67" y="621"/>
                </a:lnTo>
                <a:lnTo>
                  <a:pt x="62" y="621"/>
                </a:lnTo>
                <a:lnTo>
                  <a:pt x="57" y="621"/>
                </a:lnTo>
                <a:lnTo>
                  <a:pt x="52" y="626"/>
                </a:lnTo>
                <a:lnTo>
                  <a:pt x="52" y="632"/>
                </a:lnTo>
                <a:lnTo>
                  <a:pt x="47" y="638"/>
                </a:lnTo>
                <a:lnTo>
                  <a:pt x="42" y="638"/>
                </a:lnTo>
                <a:lnTo>
                  <a:pt x="42" y="643"/>
                </a:lnTo>
                <a:lnTo>
                  <a:pt x="37" y="643"/>
                </a:lnTo>
                <a:lnTo>
                  <a:pt x="37" y="638"/>
                </a:lnTo>
                <a:lnTo>
                  <a:pt x="31" y="632"/>
                </a:lnTo>
                <a:lnTo>
                  <a:pt x="26" y="632"/>
                </a:lnTo>
                <a:lnTo>
                  <a:pt x="26" y="615"/>
                </a:lnTo>
                <a:lnTo>
                  <a:pt x="26" y="609"/>
                </a:lnTo>
                <a:lnTo>
                  <a:pt x="26" y="564"/>
                </a:lnTo>
                <a:lnTo>
                  <a:pt x="21" y="564"/>
                </a:lnTo>
                <a:lnTo>
                  <a:pt x="16" y="564"/>
                </a:lnTo>
                <a:lnTo>
                  <a:pt x="16" y="558"/>
                </a:lnTo>
                <a:lnTo>
                  <a:pt x="11" y="558"/>
                </a:lnTo>
                <a:lnTo>
                  <a:pt x="0" y="552"/>
                </a:lnTo>
                <a:lnTo>
                  <a:pt x="6" y="552"/>
                </a:lnTo>
                <a:lnTo>
                  <a:pt x="6" y="547"/>
                </a:lnTo>
                <a:lnTo>
                  <a:pt x="0" y="547"/>
                </a:lnTo>
                <a:lnTo>
                  <a:pt x="0" y="541"/>
                </a:lnTo>
                <a:lnTo>
                  <a:pt x="0" y="535"/>
                </a:lnTo>
                <a:lnTo>
                  <a:pt x="0" y="529"/>
                </a:lnTo>
                <a:lnTo>
                  <a:pt x="0" y="535"/>
                </a:lnTo>
                <a:lnTo>
                  <a:pt x="6" y="535"/>
                </a:lnTo>
                <a:lnTo>
                  <a:pt x="11" y="535"/>
                </a:lnTo>
                <a:lnTo>
                  <a:pt x="16" y="535"/>
                </a:lnTo>
                <a:lnTo>
                  <a:pt x="21" y="535"/>
                </a:lnTo>
                <a:lnTo>
                  <a:pt x="21" y="529"/>
                </a:lnTo>
                <a:lnTo>
                  <a:pt x="16" y="529"/>
                </a:lnTo>
                <a:lnTo>
                  <a:pt x="16" y="524"/>
                </a:lnTo>
                <a:lnTo>
                  <a:pt x="21" y="518"/>
                </a:lnTo>
                <a:lnTo>
                  <a:pt x="26" y="512"/>
                </a:lnTo>
                <a:lnTo>
                  <a:pt x="31" y="512"/>
                </a:lnTo>
                <a:lnTo>
                  <a:pt x="31" y="507"/>
                </a:lnTo>
                <a:lnTo>
                  <a:pt x="37" y="507"/>
                </a:lnTo>
                <a:lnTo>
                  <a:pt x="42" y="507"/>
                </a:lnTo>
                <a:lnTo>
                  <a:pt x="47" y="507"/>
                </a:lnTo>
                <a:lnTo>
                  <a:pt x="47" y="501"/>
                </a:lnTo>
                <a:lnTo>
                  <a:pt x="47" y="495"/>
                </a:lnTo>
                <a:lnTo>
                  <a:pt x="52" y="495"/>
                </a:lnTo>
                <a:lnTo>
                  <a:pt x="47" y="490"/>
                </a:lnTo>
                <a:lnTo>
                  <a:pt x="52" y="490"/>
                </a:lnTo>
                <a:lnTo>
                  <a:pt x="52" y="484"/>
                </a:lnTo>
                <a:lnTo>
                  <a:pt x="57" y="478"/>
                </a:lnTo>
                <a:lnTo>
                  <a:pt x="52" y="478"/>
                </a:lnTo>
                <a:lnTo>
                  <a:pt x="52" y="472"/>
                </a:lnTo>
                <a:lnTo>
                  <a:pt x="52" y="467"/>
                </a:lnTo>
                <a:lnTo>
                  <a:pt x="57" y="467"/>
                </a:lnTo>
                <a:lnTo>
                  <a:pt x="57" y="461"/>
                </a:lnTo>
                <a:lnTo>
                  <a:pt x="57" y="455"/>
                </a:lnTo>
                <a:lnTo>
                  <a:pt x="57" y="450"/>
                </a:lnTo>
                <a:lnTo>
                  <a:pt x="57" y="444"/>
                </a:lnTo>
                <a:lnTo>
                  <a:pt x="57" y="438"/>
                </a:lnTo>
                <a:lnTo>
                  <a:pt x="62" y="433"/>
                </a:lnTo>
                <a:lnTo>
                  <a:pt x="67" y="433"/>
                </a:lnTo>
                <a:lnTo>
                  <a:pt x="67" y="427"/>
                </a:lnTo>
                <a:lnTo>
                  <a:pt x="62" y="421"/>
                </a:lnTo>
                <a:lnTo>
                  <a:pt x="62" y="416"/>
                </a:lnTo>
                <a:lnTo>
                  <a:pt x="57" y="410"/>
                </a:lnTo>
                <a:lnTo>
                  <a:pt x="57" y="404"/>
                </a:lnTo>
                <a:lnTo>
                  <a:pt x="57" y="398"/>
                </a:lnTo>
                <a:lnTo>
                  <a:pt x="52" y="398"/>
                </a:lnTo>
                <a:lnTo>
                  <a:pt x="57" y="393"/>
                </a:lnTo>
                <a:lnTo>
                  <a:pt x="57" y="387"/>
                </a:lnTo>
                <a:lnTo>
                  <a:pt x="57" y="381"/>
                </a:lnTo>
                <a:lnTo>
                  <a:pt x="52" y="381"/>
                </a:lnTo>
                <a:lnTo>
                  <a:pt x="47" y="381"/>
                </a:lnTo>
                <a:lnTo>
                  <a:pt x="47" y="376"/>
                </a:lnTo>
                <a:lnTo>
                  <a:pt x="47" y="370"/>
                </a:lnTo>
                <a:lnTo>
                  <a:pt x="47" y="364"/>
                </a:lnTo>
                <a:lnTo>
                  <a:pt x="52" y="364"/>
                </a:lnTo>
                <a:lnTo>
                  <a:pt x="57" y="364"/>
                </a:lnTo>
                <a:lnTo>
                  <a:pt x="57" y="359"/>
                </a:lnTo>
                <a:lnTo>
                  <a:pt x="57" y="353"/>
                </a:lnTo>
                <a:lnTo>
                  <a:pt x="62" y="347"/>
                </a:lnTo>
                <a:lnTo>
                  <a:pt x="57" y="341"/>
                </a:lnTo>
                <a:lnTo>
                  <a:pt x="57" y="336"/>
                </a:lnTo>
                <a:lnTo>
                  <a:pt x="52" y="336"/>
                </a:lnTo>
                <a:lnTo>
                  <a:pt x="47" y="336"/>
                </a:lnTo>
                <a:lnTo>
                  <a:pt x="47" y="330"/>
                </a:lnTo>
                <a:lnTo>
                  <a:pt x="47" y="324"/>
                </a:lnTo>
                <a:lnTo>
                  <a:pt x="42" y="324"/>
                </a:lnTo>
                <a:lnTo>
                  <a:pt x="42" y="319"/>
                </a:lnTo>
                <a:lnTo>
                  <a:pt x="37" y="313"/>
                </a:lnTo>
                <a:lnTo>
                  <a:pt x="31" y="307"/>
                </a:lnTo>
                <a:lnTo>
                  <a:pt x="26" y="307"/>
                </a:lnTo>
                <a:lnTo>
                  <a:pt x="21" y="307"/>
                </a:lnTo>
                <a:lnTo>
                  <a:pt x="21" y="302"/>
                </a:lnTo>
                <a:lnTo>
                  <a:pt x="21" y="296"/>
                </a:lnTo>
                <a:lnTo>
                  <a:pt x="21" y="290"/>
                </a:lnTo>
                <a:lnTo>
                  <a:pt x="26" y="290"/>
                </a:lnTo>
                <a:lnTo>
                  <a:pt x="31" y="290"/>
                </a:lnTo>
                <a:lnTo>
                  <a:pt x="31" y="284"/>
                </a:lnTo>
                <a:lnTo>
                  <a:pt x="26" y="279"/>
                </a:lnTo>
                <a:lnTo>
                  <a:pt x="26" y="273"/>
                </a:lnTo>
                <a:lnTo>
                  <a:pt x="42" y="262"/>
                </a:lnTo>
                <a:lnTo>
                  <a:pt x="57" y="256"/>
                </a:lnTo>
                <a:lnTo>
                  <a:pt x="62" y="245"/>
                </a:lnTo>
                <a:lnTo>
                  <a:pt x="67" y="210"/>
                </a:lnTo>
                <a:lnTo>
                  <a:pt x="83" y="210"/>
                </a:lnTo>
                <a:lnTo>
                  <a:pt x="83" y="199"/>
                </a:lnTo>
                <a:lnTo>
                  <a:pt x="78" y="188"/>
                </a:lnTo>
                <a:lnTo>
                  <a:pt x="73" y="176"/>
                </a:lnTo>
                <a:lnTo>
                  <a:pt x="67" y="171"/>
                </a:lnTo>
                <a:lnTo>
                  <a:pt x="67" y="159"/>
                </a:lnTo>
                <a:lnTo>
                  <a:pt x="67" y="131"/>
                </a:lnTo>
                <a:lnTo>
                  <a:pt x="62" y="125"/>
                </a:lnTo>
                <a:lnTo>
                  <a:pt x="57" y="125"/>
                </a:lnTo>
                <a:lnTo>
                  <a:pt x="52" y="125"/>
                </a:lnTo>
                <a:lnTo>
                  <a:pt x="42" y="119"/>
                </a:lnTo>
                <a:lnTo>
                  <a:pt x="31" y="108"/>
                </a:lnTo>
                <a:lnTo>
                  <a:pt x="31" y="97"/>
                </a:lnTo>
                <a:lnTo>
                  <a:pt x="37" y="91"/>
                </a:lnTo>
                <a:lnTo>
                  <a:pt x="47" y="79"/>
                </a:lnTo>
                <a:lnTo>
                  <a:pt x="52" y="74"/>
                </a:lnTo>
                <a:lnTo>
                  <a:pt x="62" y="62"/>
                </a:lnTo>
                <a:lnTo>
                  <a:pt x="67" y="57"/>
                </a:lnTo>
                <a:lnTo>
                  <a:pt x="67" y="51"/>
                </a:lnTo>
                <a:lnTo>
                  <a:pt x="73" y="51"/>
                </a:lnTo>
                <a:lnTo>
                  <a:pt x="83" y="51"/>
                </a:lnTo>
                <a:lnTo>
                  <a:pt x="88" y="57"/>
                </a:lnTo>
                <a:lnTo>
                  <a:pt x="93" y="57"/>
                </a:lnTo>
                <a:lnTo>
                  <a:pt x="104" y="51"/>
                </a:lnTo>
                <a:lnTo>
                  <a:pt x="109" y="51"/>
                </a:lnTo>
                <a:lnTo>
                  <a:pt x="114" y="51"/>
                </a:lnTo>
                <a:lnTo>
                  <a:pt x="134" y="62"/>
                </a:lnTo>
                <a:lnTo>
                  <a:pt x="150" y="45"/>
                </a:lnTo>
                <a:lnTo>
                  <a:pt x="165" y="51"/>
                </a:lnTo>
                <a:lnTo>
                  <a:pt x="176" y="51"/>
                </a:lnTo>
                <a:lnTo>
                  <a:pt x="186" y="51"/>
                </a:lnTo>
                <a:lnTo>
                  <a:pt x="196" y="51"/>
                </a:lnTo>
                <a:lnTo>
                  <a:pt x="201" y="45"/>
                </a:lnTo>
                <a:lnTo>
                  <a:pt x="212" y="45"/>
                </a:lnTo>
                <a:lnTo>
                  <a:pt x="217" y="51"/>
                </a:lnTo>
                <a:lnTo>
                  <a:pt x="222" y="51"/>
                </a:lnTo>
                <a:lnTo>
                  <a:pt x="227" y="51"/>
                </a:lnTo>
                <a:lnTo>
                  <a:pt x="232" y="51"/>
                </a:lnTo>
                <a:lnTo>
                  <a:pt x="232" y="45"/>
                </a:lnTo>
                <a:lnTo>
                  <a:pt x="243" y="45"/>
                </a:lnTo>
                <a:lnTo>
                  <a:pt x="243" y="51"/>
                </a:lnTo>
                <a:lnTo>
                  <a:pt x="253" y="51"/>
                </a:lnTo>
                <a:lnTo>
                  <a:pt x="258" y="51"/>
                </a:lnTo>
                <a:lnTo>
                  <a:pt x="269" y="51"/>
                </a:lnTo>
                <a:lnTo>
                  <a:pt x="274" y="40"/>
                </a:lnTo>
                <a:lnTo>
                  <a:pt x="279" y="40"/>
                </a:lnTo>
                <a:lnTo>
                  <a:pt x="284" y="40"/>
                </a:lnTo>
                <a:lnTo>
                  <a:pt x="289" y="34"/>
                </a:lnTo>
                <a:lnTo>
                  <a:pt x="294" y="28"/>
                </a:lnTo>
                <a:lnTo>
                  <a:pt x="299" y="28"/>
                </a:lnTo>
                <a:lnTo>
                  <a:pt x="305" y="28"/>
                </a:lnTo>
                <a:lnTo>
                  <a:pt x="310" y="17"/>
                </a:lnTo>
                <a:lnTo>
                  <a:pt x="315" y="17"/>
                </a:lnTo>
                <a:lnTo>
                  <a:pt x="320" y="5"/>
                </a:lnTo>
                <a:lnTo>
                  <a:pt x="325" y="5"/>
                </a:lnTo>
                <a:lnTo>
                  <a:pt x="336" y="5"/>
                </a:lnTo>
                <a:lnTo>
                  <a:pt x="341" y="5"/>
                </a:lnTo>
                <a:lnTo>
                  <a:pt x="351" y="5"/>
                </a:lnTo>
                <a:lnTo>
                  <a:pt x="356" y="5"/>
                </a:lnTo>
                <a:lnTo>
                  <a:pt x="366" y="0"/>
                </a:lnTo>
                <a:lnTo>
                  <a:pt x="382" y="45"/>
                </a:lnTo>
                <a:lnTo>
                  <a:pt x="392" y="40"/>
                </a:lnTo>
                <a:lnTo>
                  <a:pt x="403" y="62"/>
                </a:lnTo>
                <a:lnTo>
                  <a:pt x="408" y="68"/>
                </a:lnTo>
                <a:lnTo>
                  <a:pt x="413" y="74"/>
                </a:lnTo>
                <a:lnTo>
                  <a:pt x="413" y="79"/>
                </a:lnTo>
                <a:lnTo>
                  <a:pt x="403" y="91"/>
                </a:lnTo>
                <a:lnTo>
                  <a:pt x="403" y="108"/>
                </a:lnTo>
                <a:lnTo>
                  <a:pt x="403" y="114"/>
                </a:lnTo>
                <a:lnTo>
                  <a:pt x="397" y="114"/>
                </a:lnTo>
                <a:lnTo>
                  <a:pt x="397" y="119"/>
                </a:lnTo>
                <a:lnTo>
                  <a:pt x="392" y="119"/>
                </a:lnTo>
                <a:lnTo>
                  <a:pt x="387" y="125"/>
                </a:lnTo>
                <a:lnTo>
                  <a:pt x="382" y="125"/>
                </a:lnTo>
                <a:lnTo>
                  <a:pt x="382" y="131"/>
                </a:lnTo>
                <a:lnTo>
                  <a:pt x="377" y="131"/>
                </a:lnTo>
                <a:lnTo>
                  <a:pt x="372" y="136"/>
                </a:lnTo>
                <a:lnTo>
                  <a:pt x="366" y="142"/>
                </a:lnTo>
                <a:lnTo>
                  <a:pt x="366" y="148"/>
                </a:lnTo>
                <a:lnTo>
                  <a:pt x="361" y="148"/>
                </a:lnTo>
                <a:lnTo>
                  <a:pt x="356" y="148"/>
                </a:lnTo>
                <a:lnTo>
                  <a:pt x="351" y="148"/>
                </a:lnTo>
                <a:lnTo>
                  <a:pt x="346" y="148"/>
                </a:lnTo>
                <a:lnTo>
                  <a:pt x="346" y="153"/>
                </a:lnTo>
                <a:lnTo>
                  <a:pt x="346" y="159"/>
                </a:lnTo>
                <a:lnTo>
                  <a:pt x="346" y="165"/>
                </a:lnTo>
                <a:lnTo>
                  <a:pt x="346" y="171"/>
                </a:lnTo>
                <a:lnTo>
                  <a:pt x="341" y="176"/>
                </a:lnTo>
                <a:lnTo>
                  <a:pt x="336" y="182"/>
                </a:lnTo>
                <a:lnTo>
                  <a:pt x="330" y="193"/>
                </a:lnTo>
                <a:lnTo>
                  <a:pt x="325" y="199"/>
                </a:lnTo>
                <a:lnTo>
                  <a:pt x="320" y="205"/>
                </a:lnTo>
                <a:lnTo>
                  <a:pt x="315" y="210"/>
                </a:lnTo>
                <a:lnTo>
                  <a:pt x="320" y="216"/>
                </a:lnTo>
                <a:lnTo>
                  <a:pt x="325" y="222"/>
                </a:lnTo>
                <a:lnTo>
                  <a:pt x="325" y="245"/>
                </a:lnTo>
                <a:lnTo>
                  <a:pt x="305" y="267"/>
                </a:lnTo>
                <a:lnTo>
                  <a:pt x="330" y="290"/>
                </a:lnTo>
                <a:lnTo>
                  <a:pt x="330" y="313"/>
                </a:lnTo>
                <a:lnTo>
                  <a:pt x="361" y="353"/>
                </a:lnTo>
                <a:lnTo>
                  <a:pt x="377" y="376"/>
                </a:lnTo>
                <a:lnTo>
                  <a:pt x="387" y="364"/>
                </a:lnTo>
                <a:lnTo>
                  <a:pt x="397" y="364"/>
                </a:lnTo>
                <a:lnTo>
                  <a:pt x="413" y="364"/>
                </a:lnTo>
                <a:lnTo>
                  <a:pt x="433" y="376"/>
                </a:lnTo>
                <a:lnTo>
                  <a:pt x="449" y="376"/>
                </a:lnTo>
                <a:lnTo>
                  <a:pt x="449" y="416"/>
                </a:lnTo>
                <a:lnTo>
                  <a:pt x="449" y="438"/>
                </a:lnTo>
                <a:lnTo>
                  <a:pt x="470" y="450"/>
                </a:lnTo>
                <a:lnTo>
                  <a:pt x="490" y="455"/>
                </a:lnTo>
                <a:lnTo>
                  <a:pt x="500" y="455"/>
                </a:lnTo>
                <a:lnTo>
                  <a:pt x="500" y="467"/>
                </a:lnTo>
                <a:lnTo>
                  <a:pt x="500" y="472"/>
                </a:lnTo>
                <a:lnTo>
                  <a:pt x="500" y="478"/>
                </a:lnTo>
                <a:lnTo>
                  <a:pt x="500" y="484"/>
                </a:lnTo>
                <a:lnTo>
                  <a:pt x="495" y="490"/>
                </a:lnTo>
                <a:lnTo>
                  <a:pt x="495" y="495"/>
                </a:lnTo>
                <a:lnTo>
                  <a:pt x="490" y="495"/>
                </a:lnTo>
                <a:lnTo>
                  <a:pt x="490" y="501"/>
                </a:lnTo>
                <a:lnTo>
                  <a:pt x="485" y="507"/>
                </a:lnTo>
                <a:lnTo>
                  <a:pt x="480" y="512"/>
                </a:lnTo>
                <a:lnTo>
                  <a:pt x="480" y="518"/>
                </a:lnTo>
                <a:lnTo>
                  <a:pt x="480" y="524"/>
                </a:lnTo>
                <a:lnTo>
                  <a:pt x="475" y="535"/>
                </a:lnTo>
                <a:lnTo>
                  <a:pt x="475" y="541"/>
                </a:lnTo>
                <a:lnTo>
                  <a:pt x="475" y="552"/>
                </a:lnTo>
                <a:lnTo>
                  <a:pt x="475" y="558"/>
                </a:lnTo>
                <a:lnTo>
                  <a:pt x="475" y="564"/>
                </a:lnTo>
                <a:lnTo>
                  <a:pt x="475" y="569"/>
                </a:lnTo>
                <a:lnTo>
                  <a:pt x="475" y="575"/>
                </a:lnTo>
                <a:lnTo>
                  <a:pt x="475" y="592"/>
                </a:lnTo>
                <a:lnTo>
                  <a:pt x="475" y="598"/>
                </a:lnTo>
                <a:lnTo>
                  <a:pt x="475" y="615"/>
                </a:lnTo>
                <a:lnTo>
                  <a:pt x="475" y="621"/>
                </a:lnTo>
                <a:lnTo>
                  <a:pt x="470" y="626"/>
                </a:lnTo>
                <a:lnTo>
                  <a:pt x="449" y="643"/>
                </a:lnTo>
                <a:lnTo>
                  <a:pt x="433" y="655"/>
                </a:lnTo>
                <a:lnTo>
                  <a:pt x="418" y="649"/>
                </a:lnTo>
                <a:lnTo>
                  <a:pt x="408" y="643"/>
                </a:lnTo>
                <a:lnTo>
                  <a:pt x="397" y="643"/>
                </a:lnTo>
                <a:lnTo>
                  <a:pt x="372" y="638"/>
                </a:lnTo>
                <a:lnTo>
                  <a:pt x="356" y="638"/>
                </a:lnTo>
                <a:lnTo>
                  <a:pt x="351" y="649"/>
                </a:lnTo>
                <a:lnTo>
                  <a:pt x="346" y="649"/>
                </a:lnTo>
                <a:lnTo>
                  <a:pt x="315" y="638"/>
                </a:lnTo>
                <a:lnTo>
                  <a:pt x="310" y="672"/>
                </a:lnTo>
                <a:lnTo>
                  <a:pt x="299" y="700"/>
                </a:lnTo>
                <a:lnTo>
                  <a:pt x="222" y="672"/>
                </a:lnTo>
                <a:lnTo>
                  <a:pt x="222" y="678"/>
                </a:lnTo>
                <a:lnTo>
                  <a:pt x="222" y="683"/>
                </a:lnTo>
                <a:lnTo>
                  <a:pt x="222" y="689"/>
                </a:lnTo>
                <a:lnTo>
                  <a:pt x="227" y="695"/>
                </a:lnTo>
                <a:lnTo>
                  <a:pt x="232" y="695"/>
                </a:lnTo>
                <a:lnTo>
                  <a:pt x="227" y="695"/>
                </a:lnTo>
                <a:lnTo>
                  <a:pt x="222" y="706"/>
                </a:lnTo>
                <a:lnTo>
                  <a:pt x="222" y="712"/>
                </a:lnTo>
                <a:lnTo>
                  <a:pt x="227" y="717"/>
                </a:lnTo>
                <a:lnTo>
                  <a:pt x="232" y="717"/>
                </a:lnTo>
                <a:lnTo>
                  <a:pt x="232" y="723"/>
                </a:lnTo>
                <a:lnTo>
                  <a:pt x="232" y="735"/>
                </a:lnTo>
                <a:lnTo>
                  <a:pt x="227" y="735"/>
                </a:lnTo>
                <a:lnTo>
                  <a:pt x="201" y="735"/>
                </a:lnTo>
                <a:lnTo>
                  <a:pt x="191" y="763"/>
                </a:lnTo>
                <a:lnTo>
                  <a:pt x="191" y="774"/>
                </a:lnTo>
                <a:lnTo>
                  <a:pt x="181" y="774"/>
                </a:lnTo>
                <a:lnTo>
                  <a:pt x="181" y="780"/>
                </a:lnTo>
                <a:lnTo>
                  <a:pt x="155" y="780"/>
                </a:lnTo>
                <a:lnTo>
                  <a:pt x="129" y="763"/>
                </a:lnTo>
                <a:lnTo>
                  <a:pt x="114" y="752"/>
                </a:lnTo>
                <a:close/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873" tIns="45432" rIns="90873" bIns="45432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79" name="Freeform 41"/>
          <p:cNvSpPr>
            <a:spLocks/>
          </p:cNvSpPr>
          <p:nvPr/>
        </p:nvSpPr>
        <p:spPr bwMode="auto">
          <a:xfrm>
            <a:off x="6178550" y="5667375"/>
            <a:ext cx="1082675" cy="917575"/>
          </a:xfrm>
          <a:custGeom>
            <a:avLst/>
            <a:gdLst>
              <a:gd name="T0" fmla="*/ 2147483646 w 784"/>
              <a:gd name="T1" fmla="*/ 0 h 638"/>
              <a:gd name="T2" fmla="*/ 2147483646 w 784"/>
              <a:gd name="T3" fmla="*/ 2147483646 h 638"/>
              <a:gd name="T4" fmla="*/ 2147483646 w 784"/>
              <a:gd name="T5" fmla="*/ 2147483646 h 638"/>
              <a:gd name="T6" fmla="*/ 2147483646 w 784"/>
              <a:gd name="T7" fmla="*/ 2147483646 h 638"/>
              <a:gd name="T8" fmla="*/ 2147483646 w 784"/>
              <a:gd name="T9" fmla="*/ 2147483646 h 638"/>
              <a:gd name="T10" fmla="*/ 2147483646 w 784"/>
              <a:gd name="T11" fmla="*/ 2147483646 h 638"/>
              <a:gd name="T12" fmla="*/ 2147483646 w 784"/>
              <a:gd name="T13" fmla="*/ 2147483646 h 638"/>
              <a:gd name="T14" fmla="*/ 2147483646 w 784"/>
              <a:gd name="T15" fmla="*/ 2147483646 h 638"/>
              <a:gd name="T16" fmla="*/ 2147483646 w 784"/>
              <a:gd name="T17" fmla="*/ 2147483646 h 638"/>
              <a:gd name="T18" fmla="*/ 2147483646 w 784"/>
              <a:gd name="T19" fmla="*/ 2147483646 h 638"/>
              <a:gd name="T20" fmla="*/ 2147483646 w 784"/>
              <a:gd name="T21" fmla="*/ 2147483646 h 638"/>
              <a:gd name="T22" fmla="*/ 2147483646 w 784"/>
              <a:gd name="T23" fmla="*/ 2147483646 h 638"/>
              <a:gd name="T24" fmla="*/ 2147483646 w 784"/>
              <a:gd name="T25" fmla="*/ 2147483646 h 638"/>
              <a:gd name="T26" fmla="*/ 2147483646 w 784"/>
              <a:gd name="T27" fmla="*/ 2147483646 h 638"/>
              <a:gd name="T28" fmla="*/ 2147483646 w 784"/>
              <a:gd name="T29" fmla="*/ 2147483646 h 638"/>
              <a:gd name="T30" fmla="*/ 2147483646 w 784"/>
              <a:gd name="T31" fmla="*/ 2147483646 h 638"/>
              <a:gd name="T32" fmla="*/ 2147483646 w 784"/>
              <a:gd name="T33" fmla="*/ 2147483646 h 638"/>
              <a:gd name="T34" fmla="*/ 2147483646 w 784"/>
              <a:gd name="T35" fmla="*/ 2147483646 h 638"/>
              <a:gd name="T36" fmla="*/ 2147483646 w 784"/>
              <a:gd name="T37" fmla="*/ 2147483646 h 638"/>
              <a:gd name="T38" fmla="*/ 2147483646 w 784"/>
              <a:gd name="T39" fmla="*/ 2147483646 h 638"/>
              <a:gd name="T40" fmla="*/ 2147483646 w 784"/>
              <a:gd name="T41" fmla="*/ 2147483646 h 638"/>
              <a:gd name="T42" fmla="*/ 2147483646 w 784"/>
              <a:gd name="T43" fmla="*/ 2147483646 h 638"/>
              <a:gd name="T44" fmla="*/ 2147483646 w 784"/>
              <a:gd name="T45" fmla="*/ 2147483646 h 638"/>
              <a:gd name="T46" fmla="*/ 2147483646 w 784"/>
              <a:gd name="T47" fmla="*/ 2147483646 h 638"/>
              <a:gd name="T48" fmla="*/ 2147483646 w 784"/>
              <a:gd name="T49" fmla="*/ 2147483646 h 638"/>
              <a:gd name="T50" fmla="*/ 2147483646 w 784"/>
              <a:gd name="T51" fmla="*/ 2147483646 h 638"/>
              <a:gd name="T52" fmla="*/ 2147483646 w 784"/>
              <a:gd name="T53" fmla="*/ 2147483646 h 638"/>
              <a:gd name="T54" fmla="*/ 2147483646 w 784"/>
              <a:gd name="T55" fmla="*/ 2147483646 h 638"/>
              <a:gd name="T56" fmla="*/ 2147483646 w 784"/>
              <a:gd name="T57" fmla="*/ 2147483646 h 638"/>
              <a:gd name="T58" fmla="*/ 2147483646 w 784"/>
              <a:gd name="T59" fmla="*/ 2147483646 h 638"/>
              <a:gd name="T60" fmla="*/ 2147483646 w 784"/>
              <a:gd name="T61" fmla="*/ 2147483646 h 638"/>
              <a:gd name="T62" fmla="*/ 2147483646 w 784"/>
              <a:gd name="T63" fmla="*/ 2147483646 h 638"/>
              <a:gd name="T64" fmla="*/ 2147483646 w 784"/>
              <a:gd name="T65" fmla="*/ 2147483646 h 638"/>
              <a:gd name="T66" fmla="*/ 2147483646 w 784"/>
              <a:gd name="T67" fmla="*/ 2147483646 h 638"/>
              <a:gd name="T68" fmla="*/ 2147483646 w 784"/>
              <a:gd name="T69" fmla="*/ 2147483646 h 638"/>
              <a:gd name="T70" fmla="*/ 2147483646 w 784"/>
              <a:gd name="T71" fmla="*/ 2147483646 h 638"/>
              <a:gd name="T72" fmla="*/ 2147483646 w 784"/>
              <a:gd name="T73" fmla="*/ 2147483646 h 638"/>
              <a:gd name="T74" fmla="*/ 2147483646 w 784"/>
              <a:gd name="T75" fmla="*/ 2147483646 h 638"/>
              <a:gd name="T76" fmla="*/ 2147483646 w 784"/>
              <a:gd name="T77" fmla="*/ 2147483646 h 638"/>
              <a:gd name="T78" fmla="*/ 2147483646 w 784"/>
              <a:gd name="T79" fmla="*/ 2147483646 h 638"/>
              <a:gd name="T80" fmla="*/ 2147483646 w 784"/>
              <a:gd name="T81" fmla="*/ 2147483646 h 638"/>
              <a:gd name="T82" fmla="*/ 2147483646 w 784"/>
              <a:gd name="T83" fmla="*/ 2147483646 h 638"/>
              <a:gd name="T84" fmla="*/ 2147483646 w 784"/>
              <a:gd name="T85" fmla="*/ 2147483646 h 638"/>
              <a:gd name="T86" fmla="*/ 2147483646 w 784"/>
              <a:gd name="T87" fmla="*/ 2147483646 h 638"/>
              <a:gd name="T88" fmla="*/ 2147483646 w 784"/>
              <a:gd name="T89" fmla="*/ 2147483646 h 638"/>
              <a:gd name="T90" fmla="*/ 0 w 784"/>
              <a:gd name="T91" fmla="*/ 2147483646 h 638"/>
              <a:gd name="T92" fmla="*/ 2147483646 w 784"/>
              <a:gd name="T93" fmla="*/ 2147483646 h 638"/>
              <a:gd name="T94" fmla="*/ 2147483646 w 784"/>
              <a:gd name="T95" fmla="*/ 2147483646 h 638"/>
              <a:gd name="T96" fmla="*/ 2147483646 w 784"/>
              <a:gd name="T97" fmla="*/ 2147483646 h 638"/>
              <a:gd name="T98" fmla="*/ 2147483646 w 784"/>
              <a:gd name="T99" fmla="*/ 2147483646 h 638"/>
              <a:gd name="T100" fmla="*/ 2147483646 w 784"/>
              <a:gd name="T101" fmla="*/ 2147483646 h 638"/>
              <a:gd name="T102" fmla="*/ 2147483646 w 784"/>
              <a:gd name="T103" fmla="*/ 2147483646 h 638"/>
              <a:gd name="T104" fmla="*/ 2147483646 w 784"/>
              <a:gd name="T105" fmla="*/ 2147483646 h 638"/>
              <a:gd name="T106" fmla="*/ 2147483646 w 784"/>
              <a:gd name="T107" fmla="*/ 2147483646 h 638"/>
              <a:gd name="T108" fmla="*/ 2147483646 w 784"/>
              <a:gd name="T109" fmla="*/ 2147483646 h 63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784"/>
              <a:gd name="T166" fmla="*/ 0 h 638"/>
              <a:gd name="T167" fmla="*/ 784 w 784"/>
              <a:gd name="T168" fmla="*/ 638 h 638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784" h="638">
                <a:moveTo>
                  <a:pt x="263" y="34"/>
                </a:moveTo>
                <a:lnTo>
                  <a:pt x="340" y="62"/>
                </a:lnTo>
                <a:lnTo>
                  <a:pt x="351" y="34"/>
                </a:lnTo>
                <a:lnTo>
                  <a:pt x="356" y="0"/>
                </a:lnTo>
                <a:lnTo>
                  <a:pt x="387" y="11"/>
                </a:lnTo>
                <a:lnTo>
                  <a:pt x="392" y="11"/>
                </a:lnTo>
                <a:lnTo>
                  <a:pt x="392" y="17"/>
                </a:lnTo>
                <a:lnTo>
                  <a:pt x="361" y="176"/>
                </a:lnTo>
                <a:lnTo>
                  <a:pt x="361" y="182"/>
                </a:lnTo>
                <a:lnTo>
                  <a:pt x="356" y="182"/>
                </a:lnTo>
                <a:lnTo>
                  <a:pt x="356" y="188"/>
                </a:lnTo>
                <a:lnTo>
                  <a:pt x="361" y="188"/>
                </a:lnTo>
                <a:lnTo>
                  <a:pt x="361" y="193"/>
                </a:lnTo>
                <a:lnTo>
                  <a:pt x="361" y="199"/>
                </a:lnTo>
                <a:lnTo>
                  <a:pt x="361" y="205"/>
                </a:lnTo>
                <a:lnTo>
                  <a:pt x="361" y="210"/>
                </a:lnTo>
                <a:lnTo>
                  <a:pt x="366" y="216"/>
                </a:lnTo>
                <a:lnTo>
                  <a:pt x="361" y="216"/>
                </a:lnTo>
                <a:lnTo>
                  <a:pt x="366" y="222"/>
                </a:lnTo>
                <a:lnTo>
                  <a:pt x="366" y="228"/>
                </a:lnTo>
                <a:lnTo>
                  <a:pt x="371" y="228"/>
                </a:lnTo>
                <a:lnTo>
                  <a:pt x="377" y="228"/>
                </a:lnTo>
                <a:lnTo>
                  <a:pt x="382" y="228"/>
                </a:lnTo>
                <a:lnTo>
                  <a:pt x="382" y="222"/>
                </a:lnTo>
                <a:lnTo>
                  <a:pt x="387" y="222"/>
                </a:lnTo>
                <a:lnTo>
                  <a:pt x="387" y="228"/>
                </a:lnTo>
                <a:lnTo>
                  <a:pt x="382" y="233"/>
                </a:lnTo>
                <a:lnTo>
                  <a:pt x="382" y="239"/>
                </a:lnTo>
                <a:lnTo>
                  <a:pt x="392" y="233"/>
                </a:lnTo>
                <a:lnTo>
                  <a:pt x="397" y="233"/>
                </a:lnTo>
                <a:lnTo>
                  <a:pt x="402" y="245"/>
                </a:lnTo>
                <a:lnTo>
                  <a:pt x="402" y="250"/>
                </a:lnTo>
                <a:lnTo>
                  <a:pt x="407" y="250"/>
                </a:lnTo>
                <a:lnTo>
                  <a:pt x="413" y="256"/>
                </a:lnTo>
                <a:lnTo>
                  <a:pt x="413" y="262"/>
                </a:lnTo>
                <a:lnTo>
                  <a:pt x="418" y="267"/>
                </a:lnTo>
                <a:lnTo>
                  <a:pt x="423" y="267"/>
                </a:lnTo>
                <a:lnTo>
                  <a:pt x="428" y="273"/>
                </a:lnTo>
                <a:lnTo>
                  <a:pt x="428" y="267"/>
                </a:lnTo>
                <a:lnTo>
                  <a:pt x="433" y="267"/>
                </a:lnTo>
                <a:lnTo>
                  <a:pt x="438" y="267"/>
                </a:lnTo>
                <a:lnTo>
                  <a:pt x="444" y="262"/>
                </a:lnTo>
                <a:lnTo>
                  <a:pt x="449" y="262"/>
                </a:lnTo>
                <a:lnTo>
                  <a:pt x="454" y="262"/>
                </a:lnTo>
                <a:lnTo>
                  <a:pt x="459" y="262"/>
                </a:lnTo>
                <a:lnTo>
                  <a:pt x="459" y="256"/>
                </a:lnTo>
                <a:lnTo>
                  <a:pt x="464" y="250"/>
                </a:lnTo>
                <a:lnTo>
                  <a:pt x="464" y="245"/>
                </a:lnTo>
                <a:lnTo>
                  <a:pt x="469" y="245"/>
                </a:lnTo>
                <a:lnTo>
                  <a:pt x="474" y="262"/>
                </a:lnTo>
                <a:lnTo>
                  <a:pt x="480" y="262"/>
                </a:lnTo>
                <a:lnTo>
                  <a:pt x="485" y="262"/>
                </a:lnTo>
                <a:lnTo>
                  <a:pt x="490" y="256"/>
                </a:lnTo>
                <a:lnTo>
                  <a:pt x="490" y="262"/>
                </a:lnTo>
                <a:lnTo>
                  <a:pt x="495" y="262"/>
                </a:lnTo>
                <a:lnTo>
                  <a:pt x="495" y="256"/>
                </a:lnTo>
                <a:lnTo>
                  <a:pt x="505" y="250"/>
                </a:lnTo>
                <a:lnTo>
                  <a:pt x="505" y="245"/>
                </a:lnTo>
                <a:lnTo>
                  <a:pt x="505" y="222"/>
                </a:lnTo>
                <a:lnTo>
                  <a:pt x="505" y="216"/>
                </a:lnTo>
                <a:lnTo>
                  <a:pt x="505" y="210"/>
                </a:lnTo>
                <a:lnTo>
                  <a:pt x="505" y="205"/>
                </a:lnTo>
                <a:lnTo>
                  <a:pt x="511" y="176"/>
                </a:lnTo>
                <a:lnTo>
                  <a:pt x="511" y="153"/>
                </a:lnTo>
                <a:lnTo>
                  <a:pt x="511" y="142"/>
                </a:lnTo>
                <a:lnTo>
                  <a:pt x="521" y="108"/>
                </a:lnTo>
                <a:lnTo>
                  <a:pt x="578" y="85"/>
                </a:lnTo>
                <a:lnTo>
                  <a:pt x="583" y="85"/>
                </a:lnTo>
                <a:lnTo>
                  <a:pt x="629" y="119"/>
                </a:lnTo>
                <a:lnTo>
                  <a:pt x="634" y="119"/>
                </a:lnTo>
                <a:lnTo>
                  <a:pt x="634" y="142"/>
                </a:lnTo>
                <a:lnTo>
                  <a:pt x="629" y="142"/>
                </a:lnTo>
                <a:lnTo>
                  <a:pt x="629" y="148"/>
                </a:lnTo>
                <a:lnTo>
                  <a:pt x="624" y="165"/>
                </a:lnTo>
                <a:lnTo>
                  <a:pt x="624" y="171"/>
                </a:lnTo>
                <a:lnTo>
                  <a:pt x="619" y="182"/>
                </a:lnTo>
                <a:lnTo>
                  <a:pt x="619" y="188"/>
                </a:lnTo>
                <a:lnTo>
                  <a:pt x="614" y="188"/>
                </a:lnTo>
                <a:lnTo>
                  <a:pt x="614" y="193"/>
                </a:lnTo>
                <a:lnTo>
                  <a:pt x="609" y="199"/>
                </a:lnTo>
                <a:lnTo>
                  <a:pt x="603" y="205"/>
                </a:lnTo>
                <a:lnTo>
                  <a:pt x="598" y="205"/>
                </a:lnTo>
                <a:lnTo>
                  <a:pt x="598" y="210"/>
                </a:lnTo>
                <a:lnTo>
                  <a:pt x="603" y="222"/>
                </a:lnTo>
                <a:lnTo>
                  <a:pt x="609" y="222"/>
                </a:lnTo>
                <a:lnTo>
                  <a:pt x="588" y="239"/>
                </a:lnTo>
                <a:lnTo>
                  <a:pt x="588" y="250"/>
                </a:lnTo>
                <a:lnTo>
                  <a:pt x="593" y="256"/>
                </a:lnTo>
                <a:lnTo>
                  <a:pt x="593" y="262"/>
                </a:lnTo>
                <a:lnTo>
                  <a:pt x="603" y="267"/>
                </a:lnTo>
                <a:lnTo>
                  <a:pt x="609" y="273"/>
                </a:lnTo>
                <a:lnTo>
                  <a:pt x="619" y="290"/>
                </a:lnTo>
                <a:lnTo>
                  <a:pt x="619" y="296"/>
                </a:lnTo>
                <a:lnTo>
                  <a:pt x="629" y="302"/>
                </a:lnTo>
                <a:lnTo>
                  <a:pt x="639" y="307"/>
                </a:lnTo>
                <a:lnTo>
                  <a:pt x="639" y="319"/>
                </a:lnTo>
                <a:lnTo>
                  <a:pt x="681" y="330"/>
                </a:lnTo>
                <a:lnTo>
                  <a:pt x="701" y="330"/>
                </a:lnTo>
                <a:lnTo>
                  <a:pt x="701" y="307"/>
                </a:lnTo>
                <a:lnTo>
                  <a:pt x="717" y="307"/>
                </a:lnTo>
                <a:lnTo>
                  <a:pt x="722" y="296"/>
                </a:lnTo>
                <a:lnTo>
                  <a:pt x="748" y="296"/>
                </a:lnTo>
                <a:lnTo>
                  <a:pt x="758" y="296"/>
                </a:lnTo>
                <a:lnTo>
                  <a:pt x="784" y="296"/>
                </a:lnTo>
                <a:lnTo>
                  <a:pt x="784" y="302"/>
                </a:lnTo>
                <a:lnTo>
                  <a:pt x="763" y="341"/>
                </a:lnTo>
                <a:lnTo>
                  <a:pt x="758" y="347"/>
                </a:lnTo>
                <a:lnTo>
                  <a:pt x="743" y="376"/>
                </a:lnTo>
                <a:lnTo>
                  <a:pt x="758" y="461"/>
                </a:lnTo>
                <a:lnTo>
                  <a:pt x="753" y="467"/>
                </a:lnTo>
                <a:lnTo>
                  <a:pt x="748" y="472"/>
                </a:lnTo>
                <a:lnTo>
                  <a:pt x="743" y="472"/>
                </a:lnTo>
                <a:lnTo>
                  <a:pt x="727" y="490"/>
                </a:lnTo>
                <a:lnTo>
                  <a:pt x="712" y="501"/>
                </a:lnTo>
                <a:lnTo>
                  <a:pt x="696" y="518"/>
                </a:lnTo>
                <a:lnTo>
                  <a:pt x="686" y="529"/>
                </a:lnTo>
                <a:lnTo>
                  <a:pt x="681" y="541"/>
                </a:lnTo>
                <a:lnTo>
                  <a:pt x="670" y="564"/>
                </a:lnTo>
                <a:lnTo>
                  <a:pt x="660" y="592"/>
                </a:lnTo>
                <a:lnTo>
                  <a:pt x="655" y="592"/>
                </a:lnTo>
                <a:lnTo>
                  <a:pt x="645" y="592"/>
                </a:lnTo>
                <a:lnTo>
                  <a:pt x="639" y="592"/>
                </a:lnTo>
                <a:lnTo>
                  <a:pt x="624" y="592"/>
                </a:lnTo>
                <a:lnTo>
                  <a:pt x="614" y="592"/>
                </a:lnTo>
                <a:lnTo>
                  <a:pt x="572" y="598"/>
                </a:lnTo>
                <a:lnTo>
                  <a:pt x="557" y="598"/>
                </a:lnTo>
                <a:lnTo>
                  <a:pt x="552" y="598"/>
                </a:lnTo>
                <a:lnTo>
                  <a:pt x="552" y="603"/>
                </a:lnTo>
                <a:lnTo>
                  <a:pt x="547" y="603"/>
                </a:lnTo>
                <a:lnTo>
                  <a:pt x="495" y="638"/>
                </a:lnTo>
                <a:lnTo>
                  <a:pt x="495" y="632"/>
                </a:lnTo>
                <a:lnTo>
                  <a:pt x="500" y="603"/>
                </a:lnTo>
                <a:lnTo>
                  <a:pt x="474" y="586"/>
                </a:lnTo>
                <a:lnTo>
                  <a:pt x="480" y="569"/>
                </a:lnTo>
                <a:lnTo>
                  <a:pt x="474" y="552"/>
                </a:lnTo>
                <a:lnTo>
                  <a:pt x="531" y="564"/>
                </a:lnTo>
                <a:lnTo>
                  <a:pt x="531" y="558"/>
                </a:lnTo>
                <a:lnTo>
                  <a:pt x="526" y="552"/>
                </a:lnTo>
                <a:lnTo>
                  <a:pt x="521" y="541"/>
                </a:lnTo>
                <a:lnTo>
                  <a:pt x="516" y="529"/>
                </a:lnTo>
                <a:lnTo>
                  <a:pt x="500" y="529"/>
                </a:lnTo>
                <a:lnTo>
                  <a:pt x="495" y="524"/>
                </a:lnTo>
                <a:lnTo>
                  <a:pt x="485" y="501"/>
                </a:lnTo>
                <a:lnTo>
                  <a:pt x="480" y="495"/>
                </a:lnTo>
                <a:lnTo>
                  <a:pt x="474" y="495"/>
                </a:lnTo>
                <a:lnTo>
                  <a:pt x="459" y="501"/>
                </a:lnTo>
                <a:lnTo>
                  <a:pt x="449" y="501"/>
                </a:lnTo>
                <a:lnTo>
                  <a:pt x="387" y="484"/>
                </a:lnTo>
                <a:lnTo>
                  <a:pt x="377" y="501"/>
                </a:lnTo>
                <a:lnTo>
                  <a:pt x="351" y="472"/>
                </a:lnTo>
                <a:lnTo>
                  <a:pt x="346" y="472"/>
                </a:lnTo>
                <a:lnTo>
                  <a:pt x="340" y="472"/>
                </a:lnTo>
                <a:lnTo>
                  <a:pt x="325" y="467"/>
                </a:lnTo>
                <a:lnTo>
                  <a:pt x="315" y="472"/>
                </a:lnTo>
                <a:lnTo>
                  <a:pt x="289" y="455"/>
                </a:lnTo>
                <a:lnTo>
                  <a:pt x="279" y="461"/>
                </a:lnTo>
                <a:lnTo>
                  <a:pt x="273" y="461"/>
                </a:lnTo>
                <a:lnTo>
                  <a:pt x="268" y="461"/>
                </a:lnTo>
                <a:lnTo>
                  <a:pt x="263" y="461"/>
                </a:lnTo>
                <a:lnTo>
                  <a:pt x="248" y="450"/>
                </a:lnTo>
                <a:lnTo>
                  <a:pt x="237" y="450"/>
                </a:lnTo>
                <a:lnTo>
                  <a:pt x="201" y="444"/>
                </a:lnTo>
                <a:lnTo>
                  <a:pt x="181" y="444"/>
                </a:lnTo>
                <a:lnTo>
                  <a:pt x="160" y="438"/>
                </a:lnTo>
                <a:lnTo>
                  <a:pt x="160" y="433"/>
                </a:lnTo>
                <a:lnTo>
                  <a:pt x="150" y="421"/>
                </a:lnTo>
                <a:lnTo>
                  <a:pt x="145" y="416"/>
                </a:lnTo>
                <a:lnTo>
                  <a:pt x="145" y="393"/>
                </a:lnTo>
                <a:lnTo>
                  <a:pt x="129" y="393"/>
                </a:lnTo>
                <a:lnTo>
                  <a:pt x="108" y="370"/>
                </a:lnTo>
                <a:lnTo>
                  <a:pt x="103" y="359"/>
                </a:lnTo>
                <a:lnTo>
                  <a:pt x="108" y="359"/>
                </a:lnTo>
                <a:lnTo>
                  <a:pt x="124" y="359"/>
                </a:lnTo>
                <a:lnTo>
                  <a:pt x="103" y="330"/>
                </a:lnTo>
                <a:lnTo>
                  <a:pt x="98" y="330"/>
                </a:lnTo>
                <a:lnTo>
                  <a:pt x="88" y="330"/>
                </a:lnTo>
                <a:lnTo>
                  <a:pt x="62" y="336"/>
                </a:lnTo>
                <a:lnTo>
                  <a:pt x="41" y="336"/>
                </a:lnTo>
                <a:lnTo>
                  <a:pt x="41" y="302"/>
                </a:lnTo>
                <a:lnTo>
                  <a:pt x="62" y="296"/>
                </a:lnTo>
                <a:lnTo>
                  <a:pt x="57" y="262"/>
                </a:lnTo>
                <a:lnTo>
                  <a:pt x="36" y="267"/>
                </a:lnTo>
                <a:lnTo>
                  <a:pt x="11" y="279"/>
                </a:lnTo>
                <a:lnTo>
                  <a:pt x="0" y="210"/>
                </a:lnTo>
                <a:lnTo>
                  <a:pt x="16" y="199"/>
                </a:lnTo>
                <a:lnTo>
                  <a:pt x="11" y="182"/>
                </a:lnTo>
                <a:lnTo>
                  <a:pt x="31" y="165"/>
                </a:lnTo>
                <a:lnTo>
                  <a:pt x="26" y="159"/>
                </a:lnTo>
                <a:lnTo>
                  <a:pt x="26" y="153"/>
                </a:lnTo>
                <a:lnTo>
                  <a:pt x="21" y="136"/>
                </a:lnTo>
                <a:lnTo>
                  <a:pt x="16" y="125"/>
                </a:lnTo>
                <a:lnTo>
                  <a:pt x="11" y="119"/>
                </a:lnTo>
                <a:lnTo>
                  <a:pt x="5" y="108"/>
                </a:lnTo>
                <a:lnTo>
                  <a:pt x="36" y="97"/>
                </a:lnTo>
                <a:lnTo>
                  <a:pt x="52" y="97"/>
                </a:lnTo>
                <a:lnTo>
                  <a:pt x="72" y="102"/>
                </a:lnTo>
                <a:lnTo>
                  <a:pt x="88" y="114"/>
                </a:lnTo>
                <a:lnTo>
                  <a:pt x="93" y="108"/>
                </a:lnTo>
                <a:lnTo>
                  <a:pt x="145" y="108"/>
                </a:lnTo>
                <a:lnTo>
                  <a:pt x="155" y="114"/>
                </a:lnTo>
                <a:lnTo>
                  <a:pt x="170" y="125"/>
                </a:lnTo>
                <a:lnTo>
                  <a:pt x="196" y="142"/>
                </a:lnTo>
                <a:lnTo>
                  <a:pt x="222" y="142"/>
                </a:lnTo>
                <a:lnTo>
                  <a:pt x="222" y="136"/>
                </a:lnTo>
                <a:lnTo>
                  <a:pt x="232" y="136"/>
                </a:lnTo>
                <a:lnTo>
                  <a:pt x="232" y="125"/>
                </a:lnTo>
                <a:lnTo>
                  <a:pt x="242" y="97"/>
                </a:lnTo>
                <a:lnTo>
                  <a:pt x="268" y="97"/>
                </a:lnTo>
                <a:lnTo>
                  <a:pt x="273" y="97"/>
                </a:lnTo>
                <a:lnTo>
                  <a:pt x="273" y="85"/>
                </a:lnTo>
                <a:lnTo>
                  <a:pt x="273" y="79"/>
                </a:lnTo>
                <a:lnTo>
                  <a:pt x="268" y="79"/>
                </a:lnTo>
                <a:lnTo>
                  <a:pt x="263" y="74"/>
                </a:lnTo>
                <a:lnTo>
                  <a:pt x="263" y="68"/>
                </a:lnTo>
                <a:lnTo>
                  <a:pt x="268" y="57"/>
                </a:lnTo>
                <a:lnTo>
                  <a:pt x="273" y="57"/>
                </a:lnTo>
                <a:lnTo>
                  <a:pt x="268" y="57"/>
                </a:lnTo>
                <a:lnTo>
                  <a:pt x="263" y="51"/>
                </a:lnTo>
                <a:lnTo>
                  <a:pt x="263" y="45"/>
                </a:lnTo>
                <a:lnTo>
                  <a:pt x="263" y="40"/>
                </a:lnTo>
                <a:lnTo>
                  <a:pt x="263" y="34"/>
                </a:lnTo>
                <a:close/>
              </a:path>
            </a:pathLst>
          </a:custGeom>
          <a:solidFill>
            <a:srgbClr val="C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90873" tIns="45432" rIns="90873" bIns="45432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80" name="Freeform 42"/>
          <p:cNvSpPr>
            <a:spLocks/>
          </p:cNvSpPr>
          <p:nvPr/>
        </p:nvSpPr>
        <p:spPr bwMode="auto">
          <a:xfrm>
            <a:off x="6200775" y="3792538"/>
            <a:ext cx="1181100" cy="1047750"/>
          </a:xfrm>
          <a:custGeom>
            <a:avLst/>
            <a:gdLst>
              <a:gd name="T0" fmla="*/ 2147483646 w 855"/>
              <a:gd name="T1" fmla="*/ 2147483646 h 729"/>
              <a:gd name="T2" fmla="*/ 2147483646 w 855"/>
              <a:gd name="T3" fmla="*/ 2147483646 h 729"/>
              <a:gd name="T4" fmla="*/ 2147483646 w 855"/>
              <a:gd name="T5" fmla="*/ 2147483646 h 729"/>
              <a:gd name="T6" fmla="*/ 2147483646 w 855"/>
              <a:gd name="T7" fmla="*/ 2147483646 h 729"/>
              <a:gd name="T8" fmla="*/ 2147483646 w 855"/>
              <a:gd name="T9" fmla="*/ 2147483646 h 729"/>
              <a:gd name="T10" fmla="*/ 2147483646 w 855"/>
              <a:gd name="T11" fmla="*/ 2147483646 h 729"/>
              <a:gd name="T12" fmla="*/ 2147483646 w 855"/>
              <a:gd name="T13" fmla="*/ 2147483646 h 729"/>
              <a:gd name="T14" fmla="*/ 2147483646 w 855"/>
              <a:gd name="T15" fmla="*/ 2147483646 h 729"/>
              <a:gd name="T16" fmla="*/ 0 w 855"/>
              <a:gd name="T17" fmla="*/ 2147483646 h 729"/>
              <a:gd name="T18" fmla="*/ 2147483646 w 855"/>
              <a:gd name="T19" fmla="*/ 2147483646 h 729"/>
              <a:gd name="T20" fmla="*/ 2147483646 w 855"/>
              <a:gd name="T21" fmla="*/ 2147483646 h 729"/>
              <a:gd name="T22" fmla="*/ 2147483646 w 855"/>
              <a:gd name="T23" fmla="*/ 2147483646 h 729"/>
              <a:gd name="T24" fmla="*/ 2147483646 w 855"/>
              <a:gd name="T25" fmla="*/ 2147483646 h 729"/>
              <a:gd name="T26" fmla="*/ 2147483646 w 855"/>
              <a:gd name="T27" fmla="*/ 2147483646 h 729"/>
              <a:gd name="T28" fmla="*/ 2147483646 w 855"/>
              <a:gd name="T29" fmla="*/ 2147483646 h 729"/>
              <a:gd name="T30" fmla="*/ 2147483646 w 855"/>
              <a:gd name="T31" fmla="*/ 2147483646 h 729"/>
              <a:gd name="T32" fmla="*/ 2147483646 w 855"/>
              <a:gd name="T33" fmla="*/ 2147483646 h 729"/>
              <a:gd name="T34" fmla="*/ 2147483646 w 855"/>
              <a:gd name="T35" fmla="*/ 2147483646 h 729"/>
              <a:gd name="T36" fmla="*/ 2147483646 w 855"/>
              <a:gd name="T37" fmla="*/ 2147483646 h 729"/>
              <a:gd name="T38" fmla="*/ 2147483646 w 855"/>
              <a:gd name="T39" fmla="*/ 2147483646 h 729"/>
              <a:gd name="T40" fmla="*/ 2147483646 w 855"/>
              <a:gd name="T41" fmla="*/ 2147483646 h 729"/>
              <a:gd name="T42" fmla="*/ 2147483646 w 855"/>
              <a:gd name="T43" fmla="*/ 2147483646 h 729"/>
              <a:gd name="T44" fmla="*/ 2147483646 w 855"/>
              <a:gd name="T45" fmla="*/ 2147483646 h 729"/>
              <a:gd name="T46" fmla="*/ 2147483646 w 855"/>
              <a:gd name="T47" fmla="*/ 2147483646 h 729"/>
              <a:gd name="T48" fmla="*/ 2147483646 w 855"/>
              <a:gd name="T49" fmla="*/ 2147483646 h 729"/>
              <a:gd name="T50" fmla="*/ 2147483646 w 855"/>
              <a:gd name="T51" fmla="*/ 2147483646 h 729"/>
              <a:gd name="T52" fmla="*/ 2147483646 w 855"/>
              <a:gd name="T53" fmla="*/ 2147483646 h 729"/>
              <a:gd name="T54" fmla="*/ 2147483646 w 855"/>
              <a:gd name="T55" fmla="*/ 2147483646 h 729"/>
              <a:gd name="T56" fmla="*/ 2147483646 w 855"/>
              <a:gd name="T57" fmla="*/ 2147483646 h 729"/>
              <a:gd name="T58" fmla="*/ 2147483646 w 855"/>
              <a:gd name="T59" fmla="*/ 2147483646 h 729"/>
              <a:gd name="T60" fmla="*/ 2147483646 w 855"/>
              <a:gd name="T61" fmla="*/ 2147483646 h 729"/>
              <a:gd name="T62" fmla="*/ 2147483646 w 855"/>
              <a:gd name="T63" fmla="*/ 2147483646 h 729"/>
              <a:gd name="T64" fmla="*/ 2147483646 w 855"/>
              <a:gd name="T65" fmla="*/ 2147483646 h 729"/>
              <a:gd name="T66" fmla="*/ 2147483646 w 855"/>
              <a:gd name="T67" fmla="*/ 2147483646 h 729"/>
              <a:gd name="T68" fmla="*/ 2147483646 w 855"/>
              <a:gd name="T69" fmla="*/ 2147483646 h 729"/>
              <a:gd name="T70" fmla="*/ 2147483646 w 855"/>
              <a:gd name="T71" fmla="*/ 2147483646 h 729"/>
              <a:gd name="T72" fmla="*/ 2147483646 w 855"/>
              <a:gd name="T73" fmla="*/ 2147483646 h 729"/>
              <a:gd name="T74" fmla="*/ 2147483646 w 855"/>
              <a:gd name="T75" fmla="*/ 2147483646 h 729"/>
              <a:gd name="T76" fmla="*/ 2147483646 w 855"/>
              <a:gd name="T77" fmla="*/ 2147483646 h 729"/>
              <a:gd name="T78" fmla="*/ 2147483646 w 855"/>
              <a:gd name="T79" fmla="*/ 2147483646 h 729"/>
              <a:gd name="T80" fmla="*/ 2147483646 w 855"/>
              <a:gd name="T81" fmla="*/ 2147483646 h 729"/>
              <a:gd name="T82" fmla="*/ 2147483646 w 855"/>
              <a:gd name="T83" fmla="*/ 2147483646 h 729"/>
              <a:gd name="T84" fmla="*/ 2147483646 w 855"/>
              <a:gd name="T85" fmla="*/ 2147483646 h 729"/>
              <a:gd name="T86" fmla="*/ 2147483646 w 855"/>
              <a:gd name="T87" fmla="*/ 2147483646 h 729"/>
              <a:gd name="T88" fmla="*/ 2147483646 w 855"/>
              <a:gd name="T89" fmla="*/ 2147483646 h 729"/>
              <a:gd name="T90" fmla="*/ 2147483646 w 855"/>
              <a:gd name="T91" fmla="*/ 2147483646 h 729"/>
              <a:gd name="T92" fmla="*/ 2147483646 w 855"/>
              <a:gd name="T93" fmla="*/ 2147483646 h 729"/>
              <a:gd name="T94" fmla="*/ 2147483646 w 855"/>
              <a:gd name="T95" fmla="*/ 2147483646 h 729"/>
              <a:gd name="T96" fmla="*/ 2147483646 w 855"/>
              <a:gd name="T97" fmla="*/ 2147483646 h 729"/>
              <a:gd name="T98" fmla="*/ 2147483646 w 855"/>
              <a:gd name="T99" fmla="*/ 2147483646 h 729"/>
              <a:gd name="T100" fmla="*/ 2147483646 w 855"/>
              <a:gd name="T101" fmla="*/ 2147483646 h 729"/>
              <a:gd name="T102" fmla="*/ 2147483646 w 855"/>
              <a:gd name="T103" fmla="*/ 2147483646 h 729"/>
              <a:gd name="T104" fmla="*/ 2147483646 w 855"/>
              <a:gd name="T105" fmla="*/ 2147483646 h 729"/>
              <a:gd name="T106" fmla="*/ 2147483646 w 855"/>
              <a:gd name="T107" fmla="*/ 2147483646 h 729"/>
              <a:gd name="T108" fmla="*/ 2147483646 w 855"/>
              <a:gd name="T109" fmla="*/ 2147483646 h 729"/>
              <a:gd name="T110" fmla="*/ 2147483646 w 855"/>
              <a:gd name="T111" fmla="*/ 2147483646 h 729"/>
              <a:gd name="T112" fmla="*/ 2147483646 w 855"/>
              <a:gd name="T113" fmla="*/ 2147483646 h 729"/>
              <a:gd name="T114" fmla="*/ 2147483646 w 855"/>
              <a:gd name="T115" fmla="*/ 2147483646 h 72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855"/>
              <a:gd name="T175" fmla="*/ 0 h 729"/>
              <a:gd name="T176" fmla="*/ 855 w 855"/>
              <a:gd name="T177" fmla="*/ 729 h 729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855" h="729">
                <a:moveTo>
                  <a:pt x="98" y="718"/>
                </a:moveTo>
                <a:lnTo>
                  <a:pt x="98" y="707"/>
                </a:lnTo>
                <a:lnTo>
                  <a:pt x="92" y="701"/>
                </a:lnTo>
                <a:lnTo>
                  <a:pt x="92" y="695"/>
                </a:lnTo>
                <a:lnTo>
                  <a:pt x="98" y="689"/>
                </a:lnTo>
                <a:lnTo>
                  <a:pt x="98" y="684"/>
                </a:lnTo>
                <a:lnTo>
                  <a:pt x="98" y="678"/>
                </a:lnTo>
                <a:lnTo>
                  <a:pt x="92" y="672"/>
                </a:lnTo>
                <a:lnTo>
                  <a:pt x="92" y="667"/>
                </a:lnTo>
                <a:lnTo>
                  <a:pt x="98" y="661"/>
                </a:lnTo>
                <a:lnTo>
                  <a:pt x="98" y="655"/>
                </a:lnTo>
                <a:lnTo>
                  <a:pt x="103" y="650"/>
                </a:lnTo>
                <a:lnTo>
                  <a:pt x="98" y="638"/>
                </a:lnTo>
                <a:lnTo>
                  <a:pt x="98" y="627"/>
                </a:lnTo>
                <a:lnTo>
                  <a:pt x="92" y="621"/>
                </a:lnTo>
                <a:lnTo>
                  <a:pt x="98" y="615"/>
                </a:lnTo>
                <a:lnTo>
                  <a:pt x="103" y="610"/>
                </a:lnTo>
                <a:lnTo>
                  <a:pt x="108" y="610"/>
                </a:lnTo>
                <a:lnTo>
                  <a:pt x="113" y="604"/>
                </a:lnTo>
                <a:lnTo>
                  <a:pt x="113" y="598"/>
                </a:lnTo>
                <a:lnTo>
                  <a:pt x="113" y="587"/>
                </a:lnTo>
                <a:lnTo>
                  <a:pt x="108" y="547"/>
                </a:lnTo>
                <a:lnTo>
                  <a:pt x="103" y="536"/>
                </a:lnTo>
                <a:lnTo>
                  <a:pt x="103" y="530"/>
                </a:lnTo>
                <a:lnTo>
                  <a:pt x="98" y="501"/>
                </a:lnTo>
                <a:lnTo>
                  <a:pt x="98" y="490"/>
                </a:lnTo>
                <a:lnTo>
                  <a:pt x="98" y="484"/>
                </a:lnTo>
                <a:lnTo>
                  <a:pt x="92" y="479"/>
                </a:lnTo>
                <a:lnTo>
                  <a:pt x="87" y="479"/>
                </a:lnTo>
                <a:lnTo>
                  <a:pt x="87" y="473"/>
                </a:lnTo>
                <a:lnTo>
                  <a:pt x="92" y="462"/>
                </a:lnTo>
                <a:lnTo>
                  <a:pt x="92" y="456"/>
                </a:lnTo>
                <a:lnTo>
                  <a:pt x="92" y="450"/>
                </a:lnTo>
                <a:lnTo>
                  <a:pt x="87" y="450"/>
                </a:lnTo>
                <a:lnTo>
                  <a:pt x="77" y="456"/>
                </a:lnTo>
                <a:lnTo>
                  <a:pt x="67" y="456"/>
                </a:lnTo>
                <a:lnTo>
                  <a:pt x="62" y="462"/>
                </a:lnTo>
                <a:lnTo>
                  <a:pt x="56" y="456"/>
                </a:lnTo>
                <a:lnTo>
                  <a:pt x="51" y="456"/>
                </a:lnTo>
                <a:lnTo>
                  <a:pt x="51" y="450"/>
                </a:lnTo>
                <a:lnTo>
                  <a:pt x="51" y="416"/>
                </a:lnTo>
                <a:lnTo>
                  <a:pt x="20" y="416"/>
                </a:lnTo>
                <a:lnTo>
                  <a:pt x="20" y="370"/>
                </a:lnTo>
                <a:lnTo>
                  <a:pt x="15" y="365"/>
                </a:lnTo>
                <a:lnTo>
                  <a:pt x="0" y="359"/>
                </a:lnTo>
                <a:lnTo>
                  <a:pt x="25" y="296"/>
                </a:lnTo>
                <a:lnTo>
                  <a:pt x="31" y="291"/>
                </a:lnTo>
                <a:lnTo>
                  <a:pt x="25" y="285"/>
                </a:lnTo>
                <a:lnTo>
                  <a:pt x="25" y="279"/>
                </a:lnTo>
                <a:lnTo>
                  <a:pt x="31" y="274"/>
                </a:lnTo>
                <a:lnTo>
                  <a:pt x="25" y="268"/>
                </a:lnTo>
                <a:lnTo>
                  <a:pt x="31" y="268"/>
                </a:lnTo>
                <a:lnTo>
                  <a:pt x="25" y="262"/>
                </a:lnTo>
                <a:lnTo>
                  <a:pt x="25" y="257"/>
                </a:lnTo>
                <a:lnTo>
                  <a:pt x="31" y="234"/>
                </a:lnTo>
                <a:lnTo>
                  <a:pt x="36" y="200"/>
                </a:lnTo>
                <a:lnTo>
                  <a:pt x="41" y="200"/>
                </a:lnTo>
                <a:lnTo>
                  <a:pt x="46" y="200"/>
                </a:lnTo>
                <a:lnTo>
                  <a:pt x="56" y="222"/>
                </a:lnTo>
                <a:lnTo>
                  <a:pt x="62" y="234"/>
                </a:lnTo>
                <a:lnTo>
                  <a:pt x="67" y="239"/>
                </a:lnTo>
                <a:lnTo>
                  <a:pt x="72" y="239"/>
                </a:lnTo>
                <a:lnTo>
                  <a:pt x="165" y="257"/>
                </a:lnTo>
                <a:lnTo>
                  <a:pt x="170" y="251"/>
                </a:lnTo>
                <a:lnTo>
                  <a:pt x="170" y="245"/>
                </a:lnTo>
                <a:lnTo>
                  <a:pt x="170" y="239"/>
                </a:lnTo>
                <a:lnTo>
                  <a:pt x="175" y="239"/>
                </a:lnTo>
                <a:lnTo>
                  <a:pt x="175" y="234"/>
                </a:lnTo>
                <a:lnTo>
                  <a:pt x="180" y="234"/>
                </a:lnTo>
                <a:lnTo>
                  <a:pt x="185" y="234"/>
                </a:lnTo>
                <a:lnTo>
                  <a:pt x="185" y="239"/>
                </a:lnTo>
                <a:lnTo>
                  <a:pt x="190" y="239"/>
                </a:lnTo>
                <a:lnTo>
                  <a:pt x="196" y="239"/>
                </a:lnTo>
                <a:lnTo>
                  <a:pt x="196" y="234"/>
                </a:lnTo>
                <a:lnTo>
                  <a:pt x="196" y="228"/>
                </a:lnTo>
                <a:lnTo>
                  <a:pt x="196" y="222"/>
                </a:lnTo>
                <a:lnTo>
                  <a:pt x="190" y="217"/>
                </a:lnTo>
                <a:lnTo>
                  <a:pt x="190" y="211"/>
                </a:lnTo>
                <a:lnTo>
                  <a:pt x="196" y="200"/>
                </a:lnTo>
                <a:lnTo>
                  <a:pt x="196" y="194"/>
                </a:lnTo>
                <a:lnTo>
                  <a:pt x="190" y="188"/>
                </a:lnTo>
                <a:lnTo>
                  <a:pt x="190" y="182"/>
                </a:lnTo>
                <a:lnTo>
                  <a:pt x="185" y="182"/>
                </a:lnTo>
                <a:lnTo>
                  <a:pt x="180" y="177"/>
                </a:lnTo>
                <a:lnTo>
                  <a:pt x="185" y="171"/>
                </a:lnTo>
                <a:lnTo>
                  <a:pt x="185" y="165"/>
                </a:lnTo>
                <a:lnTo>
                  <a:pt x="175" y="165"/>
                </a:lnTo>
                <a:lnTo>
                  <a:pt x="170" y="165"/>
                </a:lnTo>
                <a:lnTo>
                  <a:pt x="144" y="154"/>
                </a:lnTo>
                <a:lnTo>
                  <a:pt x="139" y="154"/>
                </a:lnTo>
                <a:lnTo>
                  <a:pt x="134" y="143"/>
                </a:lnTo>
                <a:lnTo>
                  <a:pt x="129" y="137"/>
                </a:lnTo>
                <a:lnTo>
                  <a:pt x="139" y="46"/>
                </a:lnTo>
                <a:lnTo>
                  <a:pt x="139" y="40"/>
                </a:lnTo>
                <a:lnTo>
                  <a:pt x="139" y="12"/>
                </a:lnTo>
                <a:lnTo>
                  <a:pt x="165" y="23"/>
                </a:lnTo>
                <a:lnTo>
                  <a:pt x="165" y="12"/>
                </a:lnTo>
                <a:lnTo>
                  <a:pt x="190" y="23"/>
                </a:lnTo>
                <a:lnTo>
                  <a:pt x="196" y="40"/>
                </a:lnTo>
                <a:lnTo>
                  <a:pt x="211" y="40"/>
                </a:lnTo>
                <a:lnTo>
                  <a:pt x="216" y="57"/>
                </a:lnTo>
                <a:lnTo>
                  <a:pt x="211" y="80"/>
                </a:lnTo>
                <a:lnTo>
                  <a:pt x="221" y="103"/>
                </a:lnTo>
                <a:lnTo>
                  <a:pt x="216" y="120"/>
                </a:lnTo>
                <a:lnTo>
                  <a:pt x="216" y="143"/>
                </a:lnTo>
                <a:lnTo>
                  <a:pt x="232" y="165"/>
                </a:lnTo>
                <a:lnTo>
                  <a:pt x="242" y="165"/>
                </a:lnTo>
                <a:lnTo>
                  <a:pt x="304" y="262"/>
                </a:lnTo>
                <a:lnTo>
                  <a:pt x="330" y="228"/>
                </a:lnTo>
                <a:lnTo>
                  <a:pt x="335" y="165"/>
                </a:lnTo>
                <a:lnTo>
                  <a:pt x="340" y="114"/>
                </a:lnTo>
                <a:lnTo>
                  <a:pt x="340" y="51"/>
                </a:lnTo>
                <a:lnTo>
                  <a:pt x="345" y="46"/>
                </a:lnTo>
                <a:lnTo>
                  <a:pt x="350" y="40"/>
                </a:lnTo>
                <a:lnTo>
                  <a:pt x="345" y="34"/>
                </a:lnTo>
                <a:lnTo>
                  <a:pt x="345" y="17"/>
                </a:lnTo>
                <a:lnTo>
                  <a:pt x="345" y="12"/>
                </a:lnTo>
                <a:lnTo>
                  <a:pt x="340" y="12"/>
                </a:lnTo>
                <a:lnTo>
                  <a:pt x="340" y="6"/>
                </a:lnTo>
                <a:lnTo>
                  <a:pt x="345" y="6"/>
                </a:lnTo>
                <a:lnTo>
                  <a:pt x="345" y="0"/>
                </a:lnTo>
                <a:lnTo>
                  <a:pt x="350" y="0"/>
                </a:lnTo>
                <a:lnTo>
                  <a:pt x="355" y="6"/>
                </a:lnTo>
                <a:lnTo>
                  <a:pt x="355" y="12"/>
                </a:lnTo>
                <a:lnTo>
                  <a:pt x="361" y="12"/>
                </a:lnTo>
                <a:lnTo>
                  <a:pt x="366" y="6"/>
                </a:lnTo>
                <a:lnTo>
                  <a:pt x="371" y="12"/>
                </a:lnTo>
                <a:lnTo>
                  <a:pt x="376" y="17"/>
                </a:lnTo>
                <a:lnTo>
                  <a:pt x="381" y="17"/>
                </a:lnTo>
                <a:lnTo>
                  <a:pt x="397" y="17"/>
                </a:lnTo>
                <a:lnTo>
                  <a:pt x="402" y="23"/>
                </a:lnTo>
                <a:lnTo>
                  <a:pt x="407" y="17"/>
                </a:lnTo>
                <a:lnTo>
                  <a:pt x="417" y="23"/>
                </a:lnTo>
                <a:lnTo>
                  <a:pt x="422" y="23"/>
                </a:lnTo>
                <a:lnTo>
                  <a:pt x="428" y="23"/>
                </a:lnTo>
                <a:lnTo>
                  <a:pt x="428" y="12"/>
                </a:lnTo>
                <a:lnTo>
                  <a:pt x="433" y="23"/>
                </a:lnTo>
                <a:lnTo>
                  <a:pt x="433" y="34"/>
                </a:lnTo>
                <a:lnTo>
                  <a:pt x="443" y="40"/>
                </a:lnTo>
                <a:lnTo>
                  <a:pt x="453" y="51"/>
                </a:lnTo>
                <a:lnTo>
                  <a:pt x="469" y="80"/>
                </a:lnTo>
                <a:lnTo>
                  <a:pt x="469" y="86"/>
                </a:lnTo>
                <a:lnTo>
                  <a:pt x="479" y="125"/>
                </a:lnTo>
                <a:lnTo>
                  <a:pt x="489" y="114"/>
                </a:lnTo>
                <a:lnTo>
                  <a:pt x="495" y="103"/>
                </a:lnTo>
                <a:lnTo>
                  <a:pt x="495" y="86"/>
                </a:lnTo>
                <a:lnTo>
                  <a:pt x="500" y="74"/>
                </a:lnTo>
                <a:lnTo>
                  <a:pt x="500" y="63"/>
                </a:lnTo>
                <a:lnTo>
                  <a:pt x="505" y="63"/>
                </a:lnTo>
                <a:lnTo>
                  <a:pt x="525" y="63"/>
                </a:lnTo>
                <a:lnTo>
                  <a:pt x="562" y="63"/>
                </a:lnTo>
                <a:lnTo>
                  <a:pt x="567" y="69"/>
                </a:lnTo>
                <a:lnTo>
                  <a:pt x="567" y="86"/>
                </a:lnTo>
                <a:lnTo>
                  <a:pt x="567" y="108"/>
                </a:lnTo>
                <a:lnTo>
                  <a:pt x="572" y="108"/>
                </a:lnTo>
                <a:lnTo>
                  <a:pt x="582" y="97"/>
                </a:lnTo>
                <a:lnTo>
                  <a:pt x="587" y="97"/>
                </a:lnTo>
                <a:lnTo>
                  <a:pt x="593" y="91"/>
                </a:lnTo>
                <a:lnTo>
                  <a:pt x="593" y="86"/>
                </a:lnTo>
                <a:lnTo>
                  <a:pt x="598" y="80"/>
                </a:lnTo>
                <a:lnTo>
                  <a:pt x="598" y="74"/>
                </a:lnTo>
                <a:lnTo>
                  <a:pt x="603" y="74"/>
                </a:lnTo>
                <a:lnTo>
                  <a:pt x="644" y="34"/>
                </a:lnTo>
                <a:lnTo>
                  <a:pt x="665" y="46"/>
                </a:lnTo>
                <a:lnTo>
                  <a:pt x="701" y="91"/>
                </a:lnTo>
                <a:lnTo>
                  <a:pt x="737" y="91"/>
                </a:lnTo>
                <a:lnTo>
                  <a:pt x="747" y="91"/>
                </a:lnTo>
                <a:lnTo>
                  <a:pt x="752" y="97"/>
                </a:lnTo>
                <a:lnTo>
                  <a:pt x="763" y="86"/>
                </a:lnTo>
                <a:lnTo>
                  <a:pt x="773" y="91"/>
                </a:lnTo>
                <a:lnTo>
                  <a:pt x="783" y="97"/>
                </a:lnTo>
                <a:lnTo>
                  <a:pt x="788" y="103"/>
                </a:lnTo>
                <a:lnTo>
                  <a:pt x="794" y="103"/>
                </a:lnTo>
                <a:lnTo>
                  <a:pt x="799" y="103"/>
                </a:lnTo>
                <a:lnTo>
                  <a:pt x="804" y="103"/>
                </a:lnTo>
                <a:lnTo>
                  <a:pt x="809" y="108"/>
                </a:lnTo>
                <a:lnTo>
                  <a:pt x="814" y="108"/>
                </a:lnTo>
                <a:lnTo>
                  <a:pt x="825" y="108"/>
                </a:lnTo>
                <a:lnTo>
                  <a:pt x="835" y="114"/>
                </a:lnTo>
                <a:lnTo>
                  <a:pt x="835" y="165"/>
                </a:lnTo>
                <a:lnTo>
                  <a:pt x="835" y="217"/>
                </a:lnTo>
                <a:lnTo>
                  <a:pt x="835" y="222"/>
                </a:lnTo>
                <a:lnTo>
                  <a:pt x="840" y="245"/>
                </a:lnTo>
                <a:lnTo>
                  <a:pt x="825" y="262"/>
                </a:lnTo>
                <a:lnTo>
                  <a:pt x="814" y="279"/>
                </a:lnTo>
                <a:lnTo>
                  <a:pt x="809" y="285"/>
                </a:lnTo>
                <a:lnTo>
                  <a:pt x="804" y="285"/>
                </a:lnTo>
                <a:lnTo>
                  <a:pt x="799" y="285"/>
                </a:lnTo>
                <a:lnTo>
                  <a:pt x="794" y="291"/>
                </a:lnTo>
                <a:lnTo>
                  <a:pt x="788" y="296"/>
                </a:lnTo>
                <a:lnTo>
                  <a:pt x="783" y="308"/>
                </a:lnTo>
                <a:lnTo>
                  <a:pt x="778" y="319"/>
                </a:lnTo>
                <a:lnTo>
                  <a:pt x="778" y="325"/>
                </a:lnTo>
                <a:lnTo>
                  <a:pt x="773" y="325"/>
                </a:lnTo>
                <a:lnTo>
                  <a:pt x="757" y="325"/>
                </a:lnTo>
                <a:lnTo>
                  <a:pt x="752" y="336"/>
                </a:lnTo>
                <a:lnTo>
                  <a:pt x="737" y="348"/>
                </a:lnTo>
                <a:lnTo>
                  <a:pt x="727" y="348"/>
                </a:lnTo>
                <a:lnTo>
                  <a:pt x="706" y="410"/>
                </a:lnTo>
                <a:lnTo>
                  <a:pt x="690" y="416"/>
                </a:lnTo>
                <a:lnTo>
                  <a:pt x="696" y="433"/>
                </a:lnTo>
                <a:lnTo>
                  <a:pt x="696" y="439"/>
                </a:lnTo>
                <a:lnTo>
                  <a:pt x="690" y="456"/>
                </a:lnTo>
                <a:lnTo>
                  <a:pt x="732" y="467"/>
                </a:lnTo>
                <a:lnTo>
                  <a:pt x="747" y="507"/>
                </a:lnTo>
                <a:lnTo>
                  <a:pt x="747" y="524"/>
                </a:lnTo>
                <a:lnTo>
                  <a:pt x="742" y="530"/>
                </a:lnTo>
                <a:lnTo>
                  <a:pt x="747" y="553"/>
                </a:lnTo>
                <a:lnTo>
                  <a:pt x="763" y="558"/>
                </a:lnTo>
                <a:lnTo>
                  <a:pt x="768" y="581"/>
                </a:lnTo>
                <a:lnTo>
                  <a:pt x="788" y="604"/>
                </a:lnTo>
                <a:lnTo>
                  <a:pt x="783" y="621"/>
                </a:lnTo>
                <a:lnTo>
                  <a:pt x="825" y="627"/>
                </a:lnTo>
                <a:lnTo>
                  <a:pt x="825" y="632"/>
                </a:lnTo>
                <a:lnTo>
                  <a:pt x="830" y="632"/>
                </a:lnTo>
                <a:lnTo>
                  <a:pt x="835" y="638"/>
                </a:lnTo>
                <a:lnTo>
                  <a:pt x="840" y="650"/>
                </a:lnTo>
                <a:lnTo>
                  <a:pt x="855" y="661"/>
                </a:lnTo>
                <a:lnTo>
                  <a:pt x="819" y="718"/>
                </a:lnTo>
                <a:lnTo>
                  <a:pt x="747" y="684"/>
                </a:lnTo>
                <a:lnTo>
                  <a:pt x="706" y="627"/>
                </a:lnTo>
                <a:lnTo>
                  <a:pt x="701" y="627"/>
                </a:lnTo>
                <a:lnTo>
                  <a:pt x="696" y="621"/>
                </a:lnTo>
                <a:lnTo>
                  <a:pt x="690" y="621"/>
                </a:lnTo>
                <a:lnTo>
                  <a:pt x="680" y="604"/>
                </a:lnTo>
                <a:lnTo>
                  <a:pt x="675" y="604"/>
                </a:lnTo>
                <a:lnTo>
                  <a:pt x="660" y="604"/>
                </a:lnTo>
                <a:lnTo>
                  <a:pt x="649" y="604"/>
                </a:lnTo>
                <a:lnTo>
                  <a:pt x="629" y="604"/>
                </a:lnTo>
                <a:lnTo>
                  <a:pt x="613" y="604"/>
                </a:lnTo>
                <a:lnTo>
                  <a:pt x="603" y="604"/>
                </a:lnTo>
                <a:lnTo>
                  <a:pt x="587" y="610"/>
                </a:lnTo>
                <a:lnTo>
                  <a:pt x="582" y="610"/>
                </a:lnTo>
                <a:lnTo>
                  <a:pt x="577" y="610"/>
                </a:lnTo>
                <a:lnTo>
                  <a:pt x="567" y="610"/>
                </a:lnTo>
                <a:lnTo>
                  <a:pt x="556" y="604"/>
                </a:lnTo>
                <a:lnTo>
                  <a:pt x="531" y="581"/>
                </a:lnTo>
                <a:lnTo>
                  <a:pt x="495" y="541"/>
                </a:lnTo>
                <a:lnTo>
                  <a:pt x="495" y="536"/>
                </a:lnTo>
                <a:lnTo>
                  <a:pt x="500" y="530"/>
                </a:lnTo>
                <a:lnTo>
                  <a:pt x="505" y="530"/>
                </a:lnTo>
                <a:lnTo>
                  <a:pt x="510" y="530"/>
                </a:lnTo>
                <a:lnTo>
                  <a:pt x="515" y="524"/>
                </a:lnTo>
                <a:lnTo>
                  <a:pt x="515" y="530"/>
                </a:lnTo>
                <a:lnTo>
                  <a:pt x="520" y="530"/>
                </a:lnTo>
                <a:lnTo>
                  <a:pt x="525" y="524"/>
                </a:lnTo>
                <a:lnTo>
                  <a:pt x="531" y="530"/>
                </a:lnTo>
                <a:lnTo>
                  <a:pt x="536" y="524"/>
                </a:lnTo>
                <a:lnTo>
                  <a:pt x="536" y="530"/>
                </a:lnTo>
                <a:lnTo>
                  <a:pt x="541" y="524"/>
                </a:lnTo>
                <a:lnTo>
                  <a:pt x="551" y="519"/>
                </a:lnTo>
                <a:lnTo>
                  <a:pt x="531" y="507"/>
                </a:lnTo>
                <a:lnTo>
                  <a:pt x="458" y="439"/>
                </a:lnTo>
                <a:lnTo>
                  <a:pt x="319" y="536"/>
                </a:lnTo>
                <a:lnTo>
                  <a:pt x="288" y="553"/>
                </a:lnTo>
                <a:lnTo>
                  <a:pt x="278" y="632"/>
                </a:lnTo>
                <a:lnTo>
                  <a:pt x="278" y="644"/>
                </a:lnTo>
                <a:lnTo>
                  <a:pt x="283" y="650"/>
                </a:lnTo>
                <a:lnTo>
                  <a:pt x="283" y="655"/>
                </a:lnTo>
                <a:lnTo>
                  <a:pt x="283" y="661"/>
                </a:lnTo>
                <a:lnTo>
                  <a:pt x="294" y="667"/>
                </a:lnTo>
                <a:lnTo>
                  <a:pt x="304" y="672"/>
                </a:lnTo>
                <a:lnTo>
                  <a:pt x="304" y="678"/>
                </a:lnTo>
                <a:lnTo>
                  <a:pt x="304" y="689"/>
                </a:lnTo>
                <a:lnTo>
                  <a:pt x="299" y="695"/>
                </a:lnTo>
                <a:lnTo>
                  <a:pt x="299" y="701"/>
                </a:lnTo>
                <a:lnTo>
                  <a:pt x="299" y="707"/>
                </a:lnTo>
                <a:lnTo>
                  <a:pt x="294" y="718"/>
                </a:lnTo>
                <a:lnTo>
                  <a:pt x="283" y="718"/>
                </a:lnTo>
                <a:lnTo>
                  <a:pt x="278" y="718"/>
                </a:lnTo>
                <a:lnTo>
                  <a:pt x="268" y="718"/>
                </a:lnTo>
                <a:lnTo>
                  <a:pt x="268" y="712"/>
                </a:lnTo>
                <a:lnTo>
                  <a:pt x="257" y="712"/>
                </a:lnTo>
                <a:lnTo>
                  <a:pt x="257" y="718"/>
                </a:lnTo>
                <a:lnTo>
                  <a:pt x="252" y="718"/>
                </a:lnTo>
                <a:lnTo>
                  <a:pt x="247" y="718"/>
                </a:lnTo>
                <a:lnTo>
                  <a:pt x="242" y="718"/>
                </a:lnTo>
                <a:lnTo>
                  <a:pt x="237" y="712"/>
                </a:lnTo>
                <a:lnTo>
                  <a:pt x="226" y="712"/>
                </a:lnTo>
                <a:lnTo>
                  <a:pt x="221" y="718"/>
                </a:lnTo>
                <a:lnTo>
                  <a:pt x="211" y="718"/>
                </a:lnTo>
                <a:lnTo>
                  <a:pt x="201" y="718"/>
                </a:lnTo>
                <a:lnTo>
                  <a:pt x="190" y="718"/>
                </a:lnTo>
                <a:lnTo>
                  <a:pt x="175" y="712"/>
                </a:lnTo>
                <a:lnTo>
                  <a:pt x="159" y="729"/>
                </a:lnTo>
                <a:lnTo>
                  <a:pt x="139" y="718"/>
                </a:lnTo>
                <a:lnTo>
                  <a:pt x="134" y="718"/>
                </a:lnTo>
                <a:lnTo>
                  <a:pt x="129" y="718"/>
                </a:lnTo>
                <a:lnTo>
                  <a:pt x="118" y="724"/>
                </a:lnTo>
                <a:lnTo>
                  <a:pt x="113" y="724"/>
                </a:lnTo>
                <a:lnTo>
                  <a:pt x="108" y="718"/>
                </a:lnTo>
                <a:lnTo>
                  <a:pt x="98" y="718"/>
                </a:lnTo>
                <a:close/>
              </a:path>
            </a:pathLst>
          </a:custGeom>
          <a:solidFill>
            <a:srgbClr val="C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90873" tIns="45432" rIns="90873" bIns="45432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81" name="Freeform 43"/>
          <p:cNvSpPr>
            <a:spLocks/>
          </p:cNvSpPr>
          <p:nvPr/>
        </p:nvSpPr>
        <p:spPr bwMode="auto">
          <a:xfrm>
            <a:off x="6670675" y="5403850"/>
            <a:ext cx="962025" cy="738188"/>
          </a:xfrm>
          <a:custGeom>
            <a:avLst/>
            <a:gdLst>
              <a:gd name="T0" fmla="*/ 2147483646 w 696"/>
              <a:gd name="T1" fmla="*/ 2147483646 h 513"/>
              <a:gd name="T2" fmla="*/ 2147483646 w 696"/>
              <a:gd name="T3" fmla="*/ 2147483646 h 513"/>
              <a:gd name="T4" fmla="*/ 2147483646 w 696"/>
              <a:gd name="T5" fmla="*/ 2147483646 h 513"/>
              <a:gd name="T6" fmla="*/ 2147483646 w 696"/>
              <a:gd name="T7" fmla="*/ 2147483646 h 513"/>
              <a:gd name="T8" fmla="*/ 2147483646 w 696"/>
              <a:gd name="T9" fmla="*/ 2147483646 h 513"/>
              <a:gd name="T10" fmla="*/ 2147483646 w 696"/>
              <a:gd name="T11" fmla="*/ 2147483646 h 513"/>
              <a:gd name="T12" fmla="*/ 2147483646 w 696"/>
              <a:gd name="T13" fmla="*/ 2147483646 h 513"/>
              <a:gd name="T14" fmla="*/ 2147483646 w 696"/>
              <a:gd name="T15" fmla="*/ 2147483646 h 513"/>
              <a:gd name="T16" fmla="*/ 2147483646 w 696"/>
              <a:gd name="T17" fmla="*/ 2147483646 h 513"/>
              <a:gd name="T18" fmla="*/ 2147483646 w 696"/>
              <a:gd name="T19" fmla="*/ 2147483646 h 513"/>
              <a:gd name="T20" fmla="*/ 2147483646 w 696"/>
              <a:gd name="T21" fmla="*/ 2147483646 h 513"/>
              <a:gd name="T22" fmla="*/ 2147483646 w 696"/>
              <a:gd name="T23" fmla="*/ 2147483646 h 513"/>
              <a:gd name="T24" fmla="*/ 2147483646 w 696"/>
              <a:gd name="T25" fmla="*/ 2147483646 h 513"/>
              <a:gd name="T26" fmla="*/ 2147483646 w 696"/>
              <a:gd name="T27" fmla="*/ 2147483646 h 513"/>
              <a:gd name="T28" fmla="*/ 2147483646 w 696"/>
              <a:gd name="T29" fmla="*/ 2147483646 h 513"/>
              <a:gd name="T30" fmla="*/ 2147483646 w 696"/>
              <a:gd name="T31" fmla="*/ 2147483646 h 513"/>
              <a:gd name="T32" fmla="*/ 2147483646 w 696"/>
              <a:gd name="T33" fmla="*/ 2147483646 h 513"/>
              <a:gd name="T34" fmla="*/ 2147483646 w 696"/>
              <a:gd name="T35" fmla="*/ 2147483646 h 513"/>
              <a:gd name="T36" fmla="*/ 2147483646 w 696"/>
              <a:gd name="T37" fmla="*/ 2147483646 h 513"/>
              <a:gd name="T38" fmla="*/ 2147483646 w 696"/>
              <a:gd name="T39" fmla="*/ 2147483646 h 513"/>
              <a:gd name="T40" fmla="*/ 2147483646 w 696"/>
              <a:gd name="T41" fmla="*/ 2147483646 h 513"/>
              <a:gd name="T42" fmla="*/ 2147483646 w 696"/>
              <a:gd name="T43" fmla="*/ 2147483646 h 513"/>
              <a:gd name="T44" fmla="*/ 2147483646 w 696"/>
              <a:gd name="T45" fmla="*/ 2147483646 h 513"/>
              <a:gd name="T46" fmla="*/ 2147483646 w 696"/>
              <a:gd name="T47" fmla="*/ 2147483646 h 513"/>
              <a:gd name="T48" fmla="*/ 2147483646 w 696"/>
              <a:gd name="T49" fmla="*/ 2147483646 h 513"/>
              <a:gd name="T50" fmla="*/ 2147483646 w 696"/>
              <a:gd name="T51" fmla="*/ 2147483646 h 513"/>
              <a:gd name="T52" fmla="*/ 2147483646 w 696"/>
              <a:gd name="T53" fmla="*/ 2147483646 h 513"/>
              <a:gd name="T54" fmla="*/ 2147483646 w 696"/>
              <a:gd name="T55" fmla="*/ 2147483646 h 513"/>
              <a:gd name="T56" fmla="*/ 2147483646 w 696"/>
              <a:gd name="T57" fmla="*/ 2147483646 h 513"/>
              <a:gd name="T58" fmla="*/ 2147483646 w 696"/>
              <a:gd name="T59" fmla="*/ 2147483646 h 513"/>
              <a:gd name="T60" fmla="*/ 2147483646 w 696"/>
              <a:gd name="T61" fmla="*/ 2147483646 h 513"/>
              <a:gd name="T62" fmla="*/ 2147483646 w 696"/>
              <a:gd name="T63" fmla="*/ 2147483646 h 513"/>
              <a:gd name="T64" fmla="*/ 2147483646 w 696"/>
              <a:gd name="T65" fmla="*/ 2147483646 h 513"/>
              <a:gd name="T66" fmla="*/ 2147483646 w 696"/>
              <a:gd name="T67" fmla="*/ 2147483646 h 513"/>
              <a:gd name="T68" fmla="*/ 2147483646 w 696"/>
              <a:gd name="T69" fmla="*/ 2147483646 h 513"/>
              <a:gd name="T70" fmla="*/ 2147483646 w 696"/>
              <a:gd name="T71" fmla="*/ 2147483646 h 513"/>
              <a:gd name="T72" fmla="*/ 2147483646 w 696"/>
              <a:gd name="T73" fmla="*/ 0 h 513"/>
              <a:gd name="T74" fmla="*/ 2147483646 w 696"/>
              <a:gd name="T75" fmla="*/ 0 h 513"/>
              <a:gd name="T76" fmla="*/ 2147483646 w 696"/>
              <a:gd name="T77" fmla="*/ 2147483646 h 513"/>
              <a:gd name="T78" fmla="*/ 2147483646 w 696"/>
              <a:gd name="T79" fmla="*/ 2147483646 h 513"/>
              <a:gd name="T80" fmla="*/ 2147483646 w 696"/>
              <a:gd name="T81" fmla="*/ 2147483646 h 513"/>
              <a:gd name="T82" fmla="*/ 2147483646 w 696"/>
              <a:gd name="T83" fmla="*/ 2147483646 h 513"/>
              <a:gd name="T84" fmla="*/ 2147483646 w 696"/>
              <a:gd name="T85" fmla="*/ 2147483646 h 513"/>
              <a:gd name="T86" fmla="*/ 2147483646 w 696"/>
              <a:gd name="T87" fmla="*/ 2147483646 h 513"/>
              <a:gd name="T88" fmla="*/ 2147483646 w 696"/>
              <a:gd name="T89" fmla="*/ 2147483646 h 513"/>
              <a:gd name="T90" fmla="*/ 2147483646 w 696"/>
              <a:gd name="T91" fmla="*/ 2147483646 h 513"/>
              <a:gd name="T92" fmla="*/ 2147483646 w 696"/>
              <a:gd name="T93" fmla="*/ 2147483646 h 513"/>
              <a:gd name="T94" fmla="*/ 2147483646 w 696"/>
              <a:gd name="T95" fmla="*/ 2147483646 h 513"/>
              <a:gd name="T96" fmla="*/ 2147483646 w 696"/>
              <a:gd name="T97" fmla="*/ 2147483646 h 513"/>
              <a:gd name="T98" fmla="*/ 2147483646 w 696"/>
              <a:gd name="T99" fmla="*/ 2147483646 h 513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696"/>
              <a:gd name="T151" fmla="*/ 0 h 513"/>
              <a:gd name="T152" fmla="*/ 696 w 696"/>
              <a:gd name="T153" fmla="*/ 513 h 513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696" h="513">
                <a:moveTo>
                  <a:pt x="428" y="479"/>
                </a:moveTo>
                <a:lnTo>
                  <a:pt x="402" y="479"/>
                </a:lnTo>
                <a:lnTo>
                  <a:pt x="392" y="479"/>
                </a:lnTo>
                <a:lnTo>
                  <a:pt x="366" y="479"/>
                </a:lnTo>
                <a:lnTo>
                  <a:pt x="361" y="490"/>
                </a:lnTo>
                <a:lnTo>
                  <a:pt x="345" y="490"/>
                </a:lnTo>
                <a:lnTo>
                  <a:pt x="345" y="513"/>
                </a:lnTo>
                <a:lnTo>
                  <a:pt x="325" y="513"/>
                </a:lnTo>
                <a:lnTo>
                  <a:pt x="283" y="502"/>
                </a:lnTo>
                <a:lnTo>
                  <a:pt x="283" y="490"/>
                </a:lnTo>
                <a:lnTo>
                  <a:pt x="273" y="485"/>
                </a:lnTo>
                <a:lnTo>
                  <a:pt x="263" y="479"/>
                </a:lnTo>
                <a:lnTo>
                  <a:pt x="263" y="473"/>
                </a:lnTo>
                <a:lnTo>
                  <a:pt x="253" y="456"/>
                </a:lnTo>
                <a:lnTo>
                  <a:pt x="247" y="450"/>
                </a:lnTo>
                <a:lnTo>
                  <a:pt x="237" y="445"/>
                </a:lnTo>
                <a:lnTo>
                  <a:pt x="237" y="439"/>
                </a:lnTo>
                <a:lnTo>
                  <a:pt x="232" y="433"/>
                </a:lnTo>
                <a:lnTo>
                  <a:pt x="232" y="422"/>
                </a:lnTo>
                <a:lnTo>
                  <a:pt x="253" y="405"/>
                </a:lnTo>
                <a:lnTo>
                  <a:pt x="247" y="405"/>
                </a:lnTo>
                <a:lnTo>
                  <a:pt x="242" y="393"/>
                </a:lnTo>
                <a:lnTo>
                  <a:pt x="242" y="388"/>
                </a:lnTo>
                <a:lnTo>
                  <a:pt x="247" y="388"/>
                </a:lnTo>
                <a:lnTo>
                  <a:pt x="253" y="382"/>
                </a:lnTo>
                <a:lnTo>
                  <a:pt x="258" y="376"/>
                </a:lnTo>
                <a:lnTo>
                  <a:pt x="258" y="371"/>
                </a:lnTo>
                <a:lnTo>
                  <a:pt x="263" y="371"/>
                </a:lnTo>
                <a:lnTo>
                  <a:pt x="263" y="365"/>
                </a:lnTo>
                <a:lnTo>
                  <a:pt x="268" y="354"/>
                </a:lnTo>
                <a:lnTo>
                  <a:pt x="268" y="348"/>
                </a:lnTo>
                <a:lnTo>
                  <a:pt x="273" y="331"/>
                </a:lnTo>
                <a:lnTo>
                  <a:pt x="273" y="325"/>
                </a:lnTo>
                <a:lnTo>
                  <a:pt x="278" y="325"/>
                </a:lnTo>
                <a:lnTo>
                  <a:pt x="278" y="302"/>
                </a:lnTo>
                <a:lnTo>
                  <a:pt x="273" y="302"/>
                </a:lnTo>
                <a:lnTo>
                  <a:pt x="227" y="268"/>
                </a:lnTo>
                <a:lnTo>
                  <a:pt x="222" y="268"/>
                </a:lnTo>
                <a:lnTo>
                  <a:pt x="165" y="291"/>
                </a:lnTo>
                <a:lnTo>
                  <a:pt x="155" y="325"/>
                </a:lnTo>
                <a:lnTo>
                  <a:pt x="155" y="336"/>
                </a:lnTo>
                <a:lnTo>
                  <a:pt x="155" y="359"/>
                </a:lnTo>
                <a:lnTo>
                  <a:pt x="149" y="388"/>
                </a:lnTo>
                <a:lnTo>
                  <a:pt x="149" y="393"/>
                </a:lnTo>
                <a:lnTo>
                  <a:pt x="149" y="399"/>
                </a:lnTo>
                <a:lnTo>
                  <a:pt x="149" y="405"/>
                </a:lnTo>
                <a:lnTo>
                  <a:pt x="149" y="428"/>
                </a:lnTo>
                <a:lnTo>
                  <a:pt x="149" y="433"/>
                </a:lnTo>
                <a:lnTo>
                  <a:pt x="139" y="439"/>
                </a:lnTo>
                <a:lnTo>
                  <a:pt x="139" y="445"/>
                </a:lnTo>
                <a:lnTo>
                  <a:pt x="134" y="445"/>
                </a:lnTo>
                <a:lnTo>
                  <a:pt x="134" y="439"/>
                </a:lnTo>
                <a:lnTo>
                  <a:pt x="129" y="445"/>
                </a:lnTo>
                <a:lnTo>
                  <a:pt x="124" y="445"/>
                </a:lnTo>
                <a:lnTo>
                  <a:pt x="118" y="445"/>
                </a:lnTo>
                <a:lnTo>
                  <a:pt x="113" y="428"/>
                </a:lnTo>
                <a:lnTo>
                  <a:pt x="108" y="428"/>
                </a:lnTo>
                <a:lnTo>
                  <a:pt x="108" y="433"/>
                </a:lnTo>
                <a:lnTo>
                  <a:pt x="103" y="439"/>
                </a:lnTo>
                <a:lnTo>
                  <a:pt x="103" y="445"/>
                </a:lnTo>
                <a:lnTo>
                  <a:pt x="98" y="445"/>
                </a:lnTo>
                <a:lnTo>
                  <a:pt x="93" y="445"/>
                </a:lnTo>
                <a:lnTo>
                  <a:pt x="88" y="445"/>
                </a:lnTo>
                <a:lnTo>
                  <a:pt x="82" y="450"/>
                </a:lnTo>
                <a:lnTo>
                  <a:pt x="77" y="450"/>
                </a:lnTo>
                <a:lnTo>
                  <a:pt x="72" y="450"/>
                </a:lnTo>
                <a:lnTo>
                  <a:pt x="72" y="456"/>
                </a:lnTo>
                <a:lnTo>
                  <a:pt x="67" y="450"/>
                </a:lnTo>
                <a:lnTo>
                  <a:pt x="62" y="450"/>
                </a:lnTo>
                <a:lnTo>
                  <a:pt x="57" y="445"/>
                </a:lnTo>
                <a:lnTo>
                  <a:pt x="57" y="439"/>
                </a:lnTo>
                <a:lnTo>
                  <a:pt x="51" y="433"/>
                </a:lnTo>
                <a:lnTo>
                  <a:pt x="46" y="433"/>
                </a:lnTo>
                <a:lnTo>
                  <a:pt x="46" y="428"/>
                </a:lnTo>
                <a:lnTo>
                  <a:pt x="41" y="416"/>
                </a:lnTo>
                <a:lnTo>
                  <a:pt x="36" y="416"/>
                </a:lnTo>
                <a:lnTo>
                  <a:pt x="26" y="422"/>
                </a:lnTo>
                <a:lnTo>
                  <a:pt x="26" y="416"/>
                </a:lnTo>
                <a:lnTo>
                  <a:pt x="31" y="411"/>
                </a:lnTo>
                <a:lnTo>
                  <a:pt x="31" y="405"/>
                </a:lnTo>
                <a:lnTo>
                  <a:pt x="26" y="405"/>
                </a:lnTo>
                <a:lnTo>
                  <a:pt x="26" y="411"/>
                </a:lnTo>
                <a:lnTo>
                  <a:pt x="21" y="411"/>
                </a:lnTo>
                <a:lnTo>
                  <a:pt x="15" y="411"/>
                </a:lnTo>
                <a:lnTo>
                  <a:pt x="10" y="411"/>
                </a:lnTo>
                <a:lnTo>
                  <a:pt x="10" y="405"/>
                </a:lnTo>
                <a:lnTo>
                  <a:pt x="5" y="399"/>
                </a:lnTo>
                <a:lnTo>
                  <a:pt x="10" y="399"/>
                </a:lnTo>
                <a:lnTo>
                  <a:pt x="5" y="393"/>
                </a:lnTo>
                <a:lnTo>
                  <a:pt x="5" y="388"/>
                </a:lnTo>
                <a:lnTo>
                  <a:pt x="5" y="382"/>
                </a:lnTo>
                <a:lnTo>
                  <a:pt x="5" y="376"/>
                </a:lnTo>
                <a:lnTo>
                  <a:pt x="5" y="371"/>
                </a:lnTo>
                <a:lnTo>
                  <a:pt x="0" y="371"/>
                </a:lnTo>
                <a:lnTo>
                  <a:pt x="0" y="365"/>
                </a:lnTo>
                <a:lnTo>
                  <a:pt x="5" y="365"/>
                </a:lnTo>
                <a:lnTo>
                  <a:pt x="5" y="359"/>
                </a:lnTo>
                <a:lnTo>
                  <a:pt x="36" y="200"/>
                </a:lnTo>
                <a:lnTo>
                  <a:pt x="36" y="194"/>
                </a:lnTo>
                <a:lnTo>
                  <a:pt x="41" y="183"/>
                </a:lnTo>
                <a:lnTo>
                  <a:pt x="57" y="183"/>
                </a:lnTo>
                <a:lnTo>
                  <a:pt x="82" y="188"/>
                </a:lnTo>
                <a:lnTo>
                  <a:pt x="93" y="188"/>
                </a:lnTo>
                <a:lnTo>
                  <a:pt x="103" y="194"/>
                </a:lnTo>
                <a:lnTo>
                  <a:pt x="118" y="200"/>
                </a:lnTo>
                <a:lnTo>
                  <a:pt x="134" y="188"/>
                </a:lnTo>
                <a:lnTo>
                  <a:pt x="155" y="171"/>
                </a:lnTo>
                <a:lnTo>
                  <a:pt x="160" y="166"/>
                </a:lnTo>
                <a:lnTo>
                  <a:pt x="160" y="160"/>
                </a:lnTo>
                <a:lnTo>
                  <a:pt x="160" y="143"/>
                </a:lnTo>
                <a:lnTo>
                  <a:pt x="160" y="137"/>
                </a:lnTo>
                <a:lnTo>
                  <a:pt x="160" y="120"/>
                </a:lnTo>
                <a:lnTo>
                  <a:pt x="160" y="114"/>
                </a:lnTo>
                <a:lnTo>
                  <a:pt x="160" y="109"/>
                </a:lnTo>
                <a:lnTo>
                  <a:pt x="160" y="103"/>
                </a:lnTo>
                <a:lnTo>
                  <a:pt x="160" y="97"/>
                </a:lnTo>
                <a:lnTo>
                  <a:pt x="160" y="103"/>
                </a:lnTo>
                <a:lnTo>
                  <a:pt x="165" y="103"/>
                </a:lnTo>
                <a:lnTo>
                  <a:pt x="165" y="97"/>
                </a:lnTo>
                <a:lnTo>
                  <a:pt x="170" y="97"/>
                </a:lnTo>
                <a:lnTo>
                  <a:pt x="170" y="92"/>
                </a:lnTo>
                <a:lnTo>
                  <a:pt x="175" y="97"/>
                </a:lnTo>
                <a:lnTo>
                  <a:pt x="180" y="97"/>
                </a:lnTo>
                <a:lnTo>
                  <a:pt x="185" y="97"/>
                </a:lnTo>
                <a:lnTo>
                  <a:pt x="191" y="97"/>
                </a:lnTo>
                <a:lnTo>
                  <a:pt x="201" y="92"/>
                </a:lnTo>
                <a:lnTo>
                  <a:pt x="206" y="92"/>
                </a:lnTo>
                <a:lnTo>
                  <a:pt x="201" y="86"/>
                </a:lnTo>
                <a:lnTo>
                  <a:pt x="196" y="69"/>
                </a:lnTo>
                <a:lnTo>
                  <a:pt x="196" y="63"/>
                </a:lnTo>
                <a:lnTo>
                  <a:pt x="201" y="69"/>
                </a:lnTo>
                <a:lnTo>
                  <a:pt x="201" y="63"/>
                </a:lnTo>
                <a:lnTo>
                  <a:pt x="206" y="63"/>
                </a:lnTo>
                <a:lnTo>
                  <a:pt x="206" y="57"/>
                </a:lnTo>
                <a:lnTo>
                  <a:pt x="211" y="57"/>
                </a:lnTo>
                <a:lnTo>
                  <a:pt x="216" y="57"/>
                </a:lnTo>
                <a:lnTo>
                  <a:pt x="222" y="57"/>
                </a:lnTo>
                <a:lnTo>
                  <a:pt x="227" y="63"/>
                </a:lnTo>
                <a:lnTo>
                  <a:pt x="232" y="69"/>
                </a:lnTo>
                <a:lnTo>
                  <a:pt x="237" y="69"/>
                </a:lnTo>
                <a:lnTo>
                  <a:pt x="242" y="69"/>
                </a:lnTo>
                <a:lnTo>
                  <a:pt x="247" y="69"/>
                </a:lnTo>
                <a:lnTo>
                  <a:pt x="253" y="63"/>
                </a:lnTo>
                <a:lnTo>
                  <a:pt x="258" y="57"/>
                </a:lnTo>
                <a:lnTo>
                  <a:pt x="350" y="46"/>
                </a:lnTo>
                <a:lnTo>
                  <a:pt x="366" y="40"/>
                </a:lnTo>
                <a:lnTo>
                  <a:pt x="412" y="6"/>
                </a:lnTo>
                <a:lnTo>
                  <a:pt x="412" y="0"/>
                </a:lnTo>
                <a:lnTo>
                  <a:pt x="479" y="0"/>
                </a:lnTo>
                <a:lnTo>
                  <a:pt x="485" y="6"/>
                </a:lnTo>
                <a:lnTo>
                  <a:pt x="521" y="6"/>
                </a:lnTo>
                <a:lnTo>
                  <a:pt x="521" y="0"/>
                </a:lnTo>
                <a:lnTo>
                  <a:pt x="562" y="6"/>
                </a:lnTo>
                <a:lnTo>
                  <a:pt x="567" y="17"/>
                </a:lnTo>
                <a:lnTo>
                  <a:pt x="696" y="17"/>
                </a:lnTo>
                <a:lnTo>
                  <a:pt x="660" y="46"/>
                </a:lnTo>
                <a:lnTo>
                  <a:pt x="665" y="86"/>
                </a:lnTo>
                <a:lnTo>
                  <a:pt x="665" y="109"/>
                </a:lnTo>
                <a:lnTo>
                  <a:pt x="665" y="114"/>
                </a:lnTo>
                <a:lnTo>
                  <a:pt x="660" y="120"/>
                </a:lnTo>
                <a:lnTo>
                  <a:pt x="655" y="126"/>
                </a:lnTo>
                <a:lnTo>
                  <a:pt x="649" y="131"/>
                </a:lnTo>
                <a:lnTo>
                  <a:pt x="624" y="120"/>
                </a:lnTo>
                <a:lnTo>
                  <a:pt x="619" y="154"/>
                </a:lnTo>
                <a:lnTo>
                  <a:pt x="613" y="166"/>
                </a:lnTo>
                <a:lnTo>
                  <a:pt x="613" y="171"/>
                </a:lnTo>
                <a:lnTo>
                  <a:pt x="603" y="205"/>
                </a:lnTo>
                <a:lnTo>
                  <a:pt x="680" y="205"/>
                </a:lnTo>
                <a:lnTo>
                  <a:pt x="675" y="297"/>
                </a:lnTo>
                <a:lnTo>
                  <a:pt x="675" y="371"/>
                </a:lnTo>
                <a:lnTo>
                  <a:pt x="675" y="393"/>
                </a:lnTo>
                <a:lnTo>
                  <a:pt x="675" y="399"/>
                </a:lnTo>
                <a:lnTo>
                  <a:pt x="675" y="405"/>
                </a:lnTo>
                <a:lnTo>
                  <a:pt x="675" y="411"/>
                </a:lnTo>
                <a:lnTo>
                  <a:pt x="675" y="416"/>
                </a:lnTo>
                <a:lnTo>
                  <a:pt x="675" y="422"/>
                </a:lnTo>
                <a:lnTo>
                  <a:pt x="670" y="428"/>
                </a:lnTo>
                <a:lnTo>
                  <a:pt x="665" y="439"/>
                </a:lnTo>
                <a:lnTo>
                  <a:pt x="665" y="450"/>
                </a:lnTo>
                <a:lnTo>
                  <a:pt x="665" y="462"/>
                </a:lnTo>
                <a:lnTo>
                  <a:pt x="665" y="473"/>
                </a:lnTo>
                <a:lnTo>
                  <a:pt x="629" y="479"/>
                </a:lnTo>
                <a:lnTo>
                  <a:pt x="619" y="462"/>
                </a:lnTo>
                <a:lnTo>
                  <a:pt x="582" y="450"/>
                </a:lnTo>
                <a:lnTo>
                  <a:pt x="572" y="450"/>
                </a:lnTo>
                <a:lnTo>
                  <a:pt x="567" y="462"/>
                </a:lnTo>
                <a:lnTo>
                  <a:pt x="562" y="462"/>
                </a:lnTo>
                <a:lnTo>
                  <a:pt x="557" y="462"/>
                </a:lnTo>
                <a:lnTo>
                  <a:pt x="552" y="467"/>
                </a:lnTo>
                <a:lnTo>
                  <a:pt x="541" y="467"/>
                </a:lnTo>
                <a:lnTo>
                  <a:pt x="536" y="473"/>
                </a:lnTo>
                <a:lnTo>
                  <a:pt x="531" y="473"/>
                </a:lnTo>
                <a:lnTo>
                  <a:pt x="526" y="473"/>
                </a:lnTo>
                <a:lnTo>
                  <a:pt x="521" y="485"/>
                </a:lnTo>
                <a:lnTo>
                  <a:pt x="515" y="496"/>
                </a:lnTo>
                <a:lnTo>
                  <a:pt x="510" y="502"/>
                </a:lnTo>
                <a:lnTo>
                  <a:pt x="505" y="502"/>
                </a:lnTo>
                <a:lnTo>
                  <a:pt x="505" y="507"/>
                </a:lnTo>
                <a:lnTo>
                  <a:pt x="490" y="496"/>
                </a:lnTo>
                <a:lnTo>
                  <a:pt x="485" y="490"/>
                </a:lnTo>
                <a:lnTo>
                  <a:pt x="428" y="479"/>
                </a:lnTo>
                <a:close/>
              </a:path>
            </a:pathLst>
          </a:custGeom>
          <a:solidFill>
            <a:srgbClr val="00B0F0">
              <a:alpha val="36862"/>
            </a:srgb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90873" tIns="45432" rIns="90873" bIns="45432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82" name="Freeform 44"/>
          <p:cNvSpPr>
            <a:spLocks/>
          </p:cNvSpPr>
          <p:nvPr/>
        </p:nvSpPr>
        <p:spPr bwMode="auto">
          <a:xfrm>
            <a:off x="6584950" y="4422775"/>
            <a:ext cx="1368425" cy="1220788"/>
          </a:xfrm>
          <a:custGeom>
            <a:avLst/>
            <a:gdLst>
              <a:gd name="T0" fmla="*/ 2147483646 w 1000"/>
              <a:gd name="T1" fmla="*/ 2147483646 h 849"/>
              <a:gd name="T2" fmla="*/ 2147483646 w 1000"/>
              <a:gd name="T3" fmla="*/ 2147483646 h 849"/>
              <a:gd name="T4" fmla="*/ 2147483646 w 1000"/>
              <a:gd name="T5" fmla="*/ 2147483646 h 849"/>
              <a:gd name="T6" fmla="*/ 2147483646 w 1000"/>
              <a:gd name="T7" fmla="*/ 2147483646 h 849"/>
              <a:gd name="T8" fmla="*/ 2147483646 w 1000"/>
              <a:gd name="T9" fmla="*/ 2147483646 h 849"/>
              <a:gd name="T10" fmla="*/ 2147483646 w 1000"/>
              <a:gd name="T11" fmla="*/ 2147483646 h 849"/>
              <a:gd name="T12" fmla="*/ 2147483646 w 1000"/>
              <a:gd name="T13" fmla="*/ 2147483646 h 849"/>
              <a:gd name="T14" fmla="*/ 2147483646 w 1000"/>
              <a:gd name="T15" fmla="*/ 2147483646 h 849"/>
              <a:gd name="T16" fmla="*/ 2147483646 w 1000"/>
              <a:gd name="T17" fmla="*/ 2147483646 h 849"/>
              <a:gd name="T18" fmla="*/ 2147483646 w 1000"/>
              <a:gd name="T19" fmla="*/ 2147483646 h 849"/>
              <a:gd name="T20" fmla="*/ 2147483646 w 1000"/>
              <a:gd name="T21" fmla="*/ 2147483646 h 849"/>
              <a:gd name="T22" fmla="*/ 2147483646 w 1000"/>
              <a:gd name="T23" fmla="*/ 2147483646 h 849"/>
              <a:gd name="T24" fmla="*/ 2147483646 w 1000"/>
              <a:gd name="T25" fmla="*/ 2147483646 h 849"/>
              <a:gd name="T26" fmla="*/ 2147483646 w 1000"/>
              <a:gd name="T27" fmla="*/ 2147483646 h 849"/>
              <a:gd name="T28" fmla="*/ 2147483646 w 1000"/>
              <a:gd name="T29" fmla="*/ 2147483646 h 849"/>
              <a:gd name="T30" fmla="*/ 2147483646 w 1000"/>
              <a:gd name="T31" fmla="*/ 2147483646 h 849"/>
              <a:gd name="T32" fmla="*/ 2147483646 w 1000"/>
              <a:gd name="T33" fmla="*/ 2147483646 h 849"/>
              <a:gd name="T34" fmla="*/ 2147483646 w 1000"/>
              <a:gd name="T35" fmla="*/ 2147483646 h 849"/>
              <a:gd name="T36" fmla="*/ 2147483646 w 1000"/>
              <a:gd name="T37" fmla="*/ 2147483646 h 849"/>
              <a:gd name="T38" fmla="*/ 2147483646 w 1000"/>
              <a:gd name="T39" fmla="*/ 2147483646 h 849"/>
              <a:gd name="T40" fmla="*/ 2147483646 w 1000"/>
              <a:gd name="T41" fmla="*/ 2147483646 h 849"/>
              <a:gd name="T42" fmla="*/ 2147483646 w 1000"/>
              <a:gd name="T43" fmla="*/ 2147483646 h 849"/>
              <a:gd name="T44" fmla="*/ 2147483646 w 1000"/>
              <a:gd name="T45" fmla="*/ 2147483646 h 849"/>
              <a:gd name="T46" fmla="*/ 2147483646 w 1000"/>
              <a:gd name="T47" fmla="*/ 2147483646 h 849"/>
              <a:gd name="T48" fmla="*/ 2147483646 w 1000"/>
              <a:gd name="T49" fmla="*/ 2147483646 h 849"/>
              <a:gd name="T50" fmla="*/ 2147483646 w 1000"/>
              <a:gd name="T51" fmla="*/ 2147483646 h 849"/>
              <a:gd name="T52" fmla="*/ 2147483646 w 1000"/>
              <a:gd name="T53" fmla="*/ 2147483646 h 849"/>
              <a:gd name="T54" fmla="*/ 2147483646 w 1000"/>
              <a:gd name="T55" fmla="*/ 2147483646 h 849"/>
              <a:gd name="T56" fmla="*/ 2147483646 w 1000"/>
              <a:gd name="T57" fmla="*/ 2147483646 h 849"/>
              <a:gd name="T58" fmla="*/ 2147483646 w 1000"/>
              <a:gd name="T59" fmla="*/ 2147483646 h 849"/>
              <a:gd name="T60" fmla="*/ 0 w 1000"/>
              <a:gd name="T61" fmla="*/ 2147483646 h 849"/>
              <a:gd name="T62" fmla="*/ 2147483646 w 1000"/>
              <a:gd name="T63" fmla="*/ 2147483646 h 849"/>
              <a:gd name="T64" fmla="*/ 2147483646 w 1000"/>
              <a:gd name="T65" fmla="*/ 2147483646 h 849"/>
              <a:gd name="T66" fmla="*/ 2147483646 w 1000"/>
              <a:gd name="T67" fmla="*/ 2147483646 h 849"/>
              <a:gd name="T68" fmla="*/ 2147483646 w 1000"/>
              <a:gd name="T69" fmla="*/ 2147483646 h 849"/>
              <a:gd name="T70" fmla="*/ 2147483646 w 1000"/>
              <a:gd name="T71" fmla="*/ 2147483646 h 849"/>
              <a:gd name="T72" fmla="*/ 2147483646 w 1000"/>
              <a:gd name="T73" fmla="*/ 2147483646 h 849"/>
              <a:gd name="T74" fmla="*/ 2147483646 w 1000"/>
              <a:gd name="T75" fmla="*/ 2147483646 h 849"/>
              <a:gd name="T76" fmla="*/ 2147483646 w 1000"/>
              <a:gd name="T77" fmla="*/ 2147483646 h 849"/>
              <a:gd name="T78" fmla="*/ 2147483646 w 1000"/>
              <a:gd name="T79" fmla="*/ 2147483646 h 849"/>
              <a:gd name="T80" fmla="*/ 2147483646 w 1000"/>
              <a:gd name="T81" fmla="*/ 2147483646 h 849"/>
              <a:gd name="T82" fmla="*/ 2147483646 w 1000"/>
              <a:gd name="T83" fmla="*/ 2147483646 h 849"/>
              <a:gd name="T84" fmla="*/ 2147483646 w 1000"/>
              <a:gd name="T85" fmla="*/ 2147483646 h 849"/>
              <a:gd name="T86" fmla="*/ 2147483646 w 1000"/>
              <a:gd name="T87" fmla="*/ 2147483646 h 849"/>
              <a:gd name="T88" fmla="*/ 2147483646 w 1000"/>
              <a:gd name="T89" fmla="*/ 2147483646 h 849"/>
              <a:gd name="T90" fmla="*/ 2147483646 w 1000"/>
              <a:gd name="T91" fmla="*/ 2147483646 h 849"/>
              <a:gd name="T92" fmla="*/ 2147483646 w 1000"/>
              <a:gd name="T93" fmla="*/ 2147483646 h 849"/>
              <a:gd name="T94" fmla="*/ 2147483646 w 1000"/>
              <a:gd name="T95" fmla="*/ 2147483646 h 849"/>
              <a:gd name="T96" fmla="*/ 2147483646 w 1000"/>
              <a:gd name="T97" fmla="*/ 2147483646 h 849"/>
              <a:gd name="T98" fmla="*/ 2147483646 w 1000"/>
              <a:gd name="T99" fmla="*/ 2147483646 h 849"/>
              <a:gd name="T100" fmla="*/ 2147483646 w 1000"/>
              <a:gd name="T101" fmla="*/ 2147483646 h 849"/>
              <a:gd name="T102" fmla="*/ 2147483646 w 1000"/>
              <a:gd name="T103" fmla="*/ 2147483646 h 849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000"/>
              <a:gd name="T157" fmla="*/ 0 h 849"/>
              <a:gd name="T158" fmla="*/ 1000 w 1000"/>
              <a:gd name="T159" fmla="*/ 849 h 849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000" h="849">
                <a:moveTo>
                  <a:pt x="954" y="592"/>
                </a:moveTo>
                <a:lnTo>
                  <a:pt x="954" y="598"/>
                </a:lnTo>
                <a:lnTo>
                  <a:pt x="954" y="615"/>
                </a:lnTo>
                <a:lnTo>
                  <a:pt x="954" y="638"/>
                </a:lnTo>
                <a:lnTo>
                  <a:pt x="959" y="672"/>
                </a:lnTo>
                <a:lnTo>
                  <a:pt x="959" y="695"/>
                </a:lnTo>
                <a:lnTo>
                  <a:pt x="959" y="826"/>
                </a:lnTo>
                <a:lnTo>
                  <a:pt x="871" y="826"/>
                </a:lnTo>
                <a:lnTo>
                  <a:pt x="871" y="752"/>
                </a:lnTo>
                <a:lnTo>
                  <a:pt x="794" y="757"/>
                </a:lnTo>
                <a:lnTo>
                  <a:pt x="799" y="849"/>
                </a:lnTo>
                <a:lnTo>
                  <a:pt x="701" y="849"/>
                </a:lnTo>
                <a:lnTo>
                  <a:pt x="696" y="849"/>
                </a:lnTo>
                <a:lnTo>
                  <a:pt x="681" y="849"/>
                </a:lnTo>
                <a:lnTo>
                  <a:pt x="675" y="849"/>
                </a:lnTo>
                <a:lnTo>
                  <a:pt x="681" y="837"/>
                </a:lnTo>
                <a:lnTo>
                  <a:pt x="686" y="803"/>
                </a:lnTo>
                <a:lnTo>
                  <a:pt x="711" y="814"/>
                </a:lnTo>
                <a:lnTo>
                  <a:pt x="717" y="809"/>
                </a:lnTo>
                <a:lnTo>
                  <a:pt x="722" y="803"/>
                </a:lnTo>
                <a:lnTo>
                  <a:pt x="727" y="797"/>
                </a:lnTo>
                <a:lnTo>
                  <a:pt x="727" y="792"/>
                </a:lnTo>
                <a:lnTo>
                  <a:pt x="727" y="769"/>
                </a:lnTo>
                <a:lnTo>
                  <a:pt x="722" y="729"/>
                </a:lnTo>
                <a:lnTo>
                  <a:pt x="758" y="700"/>
                </a:lnTo>
                <a:lnTo>
                  <a:pt x="629" y="700"/>
                </a:lnTo>
                <a:lnTo>
                  <a:pt x="624" y="689"/>
                </a:lnTo>
                <a:lnTo>
                  <a:pt x="583" y="683"/>
                </a:lnTo>
                <a:lnTo>
                  <a:pt x="583" y="689"/>
                </a:lnTo>
                <a:lnTo>
                  <a:pt x="547" y="689"/>
                </a:lnTo>
                <a:lnTo>
                  <a:pt x="541" y="683"/>
                </a:lnTo>
                <a:lnTo>
                  <a:pt x="474" y="683"/>
                </a:lnTo>
                <a:lnTo>
                  <a:pt x="474" y="689"/>
                </a:lnTo>
                <a:lnTo>
                  <a:pt x="428" y="723"/>
                </a:lnTo>
                <a:lnTo>
                  <a:pt x="412" y="729"/>
                </a:lnTo>
                <a:lnTo>
                  <a:pt x="320" y="740"/>
                </a:lnTo>
                <a:lnTo>
                  <a:pt x="315" y="746"/>
                </a:lnTo>
                <a:lnTo>
                  <a:pt x="309" y="752"/>
                </a:lnTo>
                <a:lnTo>
                  <a:pt x="304" y="752"/>
                </a:lnTo>
                <a:lnTo>
                  <a:pt x="299" y="752"/>
                </a:lnTo>
                <a:lnTo>
                  <a:pt x="294" y="752"/>
                </a:lnTo>
                <a:lnTo>
                  <a:pt x="289" y="746"/>
                </a:lnTo>
                <a:lnTo>
                  <a:pt x="284" y="740"/>
                </a:lnTo>
                <a:lnTo>
                  <a:pt x="278" y="740"/>
                </a:lnTo>
                <a:lnTo>
                  <a:pt x="273" y="740"/>
                </a:lnTo>
                <a:lnTo>
                  <a:pt x="268" y="740"/>
                </a:lnTo>
                <a:lnTo>
                  <a:pt x="268" y="746"/>
                </a:lnTo>
                <a:lnTo>
                  <a:pt x="263" y="746"/>
                </a:lnTo>
                <a:lnTo>
                  <a:pt x="263" y="752"/>
                </a:lnTo>
                <a:lnTo>
                  <a:pt x="258" y="746"/>
                </a:lnTo>
                <a:lnTo>
                  <a:pt x="258" y="752"/>
                </a:lnTo>
                <a:lnTo>
                  <a:pt x="263" y="769"/>
                </a:lnTo>
                <a:lnTo>
                  <a:pt x="268" y="775"/>
                </a:lnTo>
                <a:lnTo>
                  <a:pt x="263" y="775"/>
                </a:lnTo>
                <a:lnTo>
                  <a:pt x="253" y="780"/>
                </a:lnTo>
                <a:lnTo>
                  <a:pt x="247" y="780"/>
                </a:lnTo>
                <a:lnTo>
                  <a:pt x="242" y="780"/>
                </a:lnTo>
                <a:lnTo>
                  <a:pt x="237" y="780"/>
                </a:lnTo>
                <a:lnTo>
                  <a:pt x="232" y="775"/>
                </a:lnTo>
                <a:lnTo>
                  <a:pt x="232" y="780"/>
                </a:lnTo>
                <a:lnTo>
                  <a:pt x="227" y="780"/>
                </a:lnTo>
                <a:lnTo>
                  <a:pt x="227" y="786"/>
                </a:lnTo>
                <a:lnTo>
                  <a:pt x="222" y="786"/>
                </a:lnTo>
                <a:lnTo>
                  <a:pt x="222" y="780"/>
                </a:lnTo>
                <a:lnTo>
                  <a:pt x="222" y="769"/>
                </a:lnTo>
                <a:lnTo>
                  <a:pt x="222" y="763"/>
                </a:lnTo>
                <a:lnTo>
                  <a:pt x="227" y="752"/>
                </a:lnTo>
                <a:lnTo>
                  <a:pt x="227" y="746"/>
                </a:lnTo>
                <a:lnTo>
                  <a:pt x="227" y="740"/>
                </a:lnTo>
                <a:lnTo>
                  <a:pt x="232" y="735"/>
                </a:lnTo>
                <a:lnTo>
                  <a:pt x="237" y="729"/>
                </a:lnTo>
                <a:lnTo>
                  <a:pt x="237" y="723"/>
                </a:lnTo>
                <a:lnTo>
                  <a:pt x="242" y="723"/>
                </a:lnTo>
                <a:lnTo>
                  <a:pt x="242" y="718"/>
                </a:lnTo>
                <a:lnTo>
                  <a:pt x="247" y="712"/>
                </a:lnTo>
                <a:lnTo>
                  <a:pt x="247" y="706"/>
                </a:lnTo>
                <a:lnTo>
                  <a:pt x="247" y="700"/>
                </a:lnTo>
                <a:lnTo>
                  <a:pt x="247" y="695"/>
                </a:lnTo>
                <a:lnTo>
                  <a:pt x="247" y="683"/>
                </a:lnTo>
                <a:lnTo>
                  <a:pt x="237" y="683"/>
                </a:lnTo>
                <a:lnTo>
                  <a:pt x="217" y="678"/>
                </a:lnTo>
                <a:lnTo>
                  <a:pt x="196" y="666"/>
                </a:lnTo>
                <a:lnTo>
                  <a:pt x="196" y="644"/>
                </a:lnTo>
                <a:lnTo>
                  <a:pt x="196" y="604"/>
                </a:lnTo>
                <a:lnTo>
                  <a:pt x="180" y="604"/>
                </a:lnTo>
                <a:lnTo>
                  <a:pt x="160" y="592"/>
                </a:lnTo>
                <a:lnTo>
                  <a:pt x="144" y="592"/>
                </a:lnTo>
                <a:lnTo>
                  <a:pt x="134" y="592"/>
                </a:lnTo>
                <a:lnTo>
                  <a:pt x="124" y="604"/>
                </a:lnTo>
                <a:lnTo>
                  <a:pt x="108" y="581"/>
                </a:lnTo>
                <a:lnTo>
                  <a:pt x="77" y="541"/>
                </a:lnTo>
                <a:lnTo>
                  <a:pt x="77" y="518"/>
                </a:lnTo>
                <a:lnTo>
                  <a:pt x="52" y="495"/>
                </a:lnTo>
                <a:lnTo>
                  <a:pt x="72" y="473"/>
                </a:lnTo>
                <a:lnTo>
                  <a:pt x="72" y="450"/>
                </a:lnTo>
                <a:lnTo>
                  <a:pt x="67" y="444"/>
                </a:lnTo>
                <a:lnTo>
                  <a:pt x="62" y="438"/>
                </a:lnTo>
                <a:lnTo>
                  <a:pt x="67" y="433"/>
                </a:lnTo>
                <a:lnTo>
                  <a:pt x="72" y="427"/>
                </a:lnTo>
                <a:lnTo>
                  <a:pt x="77" y="421"/>
                </a:lnTo>
                <a:lnTo>
                  <a:pt x="83" y="410"/>
                </a:lnTo>
                <a:lnTo>
                  <a:pt x="88" y="404"/>
                </a:lnTo>
                <a:lnTo>
                  <a:pt x="93" y="399"/>
                </a:lnTo>
                <a:lnTo>
                  <a:pt x="93" y="393"/>
                </a:lnTo>
                <a:lnTo>
                  <a:pt x="93" y="387"/>
                </a:lnTo>
                <a:lnTo>
                  <a:pt x="93" y="381"/>
                </a:lnTo>
                <a:lnTo>
                  <a:pt x="93" y="376"/>
                </a:lnTo>
                <a:lnTo>
                  <a:pt x="98" y="376"/>
                </a:lnTo>
                <a:lnTo>
                  <a:pt x="103" y="376"/>
                </a:lnTo>
                <a:lnTo>
                  <a:pt x="108" y="376"/>
                </a:lnTo>
                <a:lnTo>
                  <a:pt x="113" y="376"/>
                </a:lnTo>
                <a:lnTo>
                  <a:pt x="113" y="370"/>
                </a:lnTo>
                <a:lnTo>
                  <a:pt x="119" y="364"/>
                </a:lnTo>
                <a:lnTo>
                  <a:pt x="124" y="359"/>
                </a:lnTo>
                <a:lnTo>
                  <a:pt x="129" y="359"/>
                </a:lnTo>
                <a:lnTo>
                  <a:pt x="129" y="353"/>
                </a:lnTo>
                <a:lnTo>
                  <a:pt x="134" y="353"/>
                </a:lnTo>
                <a:lnTo>
                  <a:pt x="139" y="347"/>
                </a:lnTo>
                <a:lnTo>
                  <a:pt x="144" y="347"/>
                </a:lnTo>
                <a:lnTo>
                  <a:pt x="144" y="342"/>
                </a:lnTo>
                <a:lnTo>
                  <a:pt x="150" y="342"/>
                </a:lnTo>
                <a:lnTo>
                  <a:pt x="150" y="336"/>
                </a:lnTo>
                <a:lnTo>
                  <a:pt x="150" y="319"/>
                </a:lnTo>
                <a:lnTo>
                  <a:pt x="160" y="307"/>
                </a:lnTo>
                <a:lnTo>
                  <a:pt x="160" y="302"/>
                </a:lnTo>
                <a:lnTo>
                  <a:pt x="155" y="296"/>
                </a:lnTo>
                <a:lnTo>
                  <a:pt x="150" y="290"/>
                </a:lnTo>
                <a:lnTo>
                  <a:pt x="139" y="268"/>
                </a:lnTo>
                <a:lnTo>
                  <a:pt x="129" y="273"/>
                </a:lnTo>
                <a:lnTo>
                  <a:pt x="113" y="228"/>
                </a:lnTo>
                <a:lnTo>
                  <a:pt x="103" y="233"/>
                </a:lnTo>
                <a:lnTo>
                  <a:pt x="98" y="233"/>
                </a:lnTo>
                <a:lnTo>
                  <a:pt x="88" y="233"/>
                </a:lnTo>
                <a:lnTo>
                  <a:pt x="83" y="233"/>
                </a:lnTo>
                <a:lnTo>
                  <a:pt x="72" y="233"/>
                </a:lnTo>
                <a:lnTo>
                  <a:pt x="67" y="233"/>
                </a:lnTo>
                <a:lnTo>
                  <a:pt x="62" y="245"/>
                </a:lnTo>
                <a:lnTo>
                  <a:pt x="57" y="245"/>
                </a:lnTo>
                <a:lnTo>
                  <a:pt x="52" y="256"/>
                </a:lnTo>
                <a:lnTo>
                  <a:pt x="46" y="256"/>
                </a:lnTo>
                <a:lnTo>
                  <a:pt x="41" y="256"/>
                </a:lnTo>
                <a:lnTo>
                  <a:pt x="36" y="262"/>
                </a:lnTo>
                <a:lnTo>
                  <a:pt x="31" y="268"/>
                </a:lnTo>
                <a:lnTo>
                  <a:pt x="26" y="268"/>
                </a:lnTo>
                <a:lnTo>
                  <a:pt x="21" y="268"/>
                </a:lnTo>
                <a:lnTo>
                  <a:pt x="21" y="262"/>
                </a:lnTo>
                <a:lnTo>
                  <a:pt x="21" y="256"/>
                </a:lnTo>
                <a:lnTo>
                  <a:pt x="26" y="250"/>
                </a:lnTo>
                <a:lnTo>
                  <a:pt x="26" y="239"/>
                </a:lnTo>
                <a:lnTo>
                  <a:pt x="26" y="233"/>
                </a:lnTo>
                <a:lnTo>
                  <a:pt x="16" y="228"/>
                </a:lnTo>
                <a:lnTo>
                  <a:pt x="5" y="222"/>
                </a:lnTo>
                <a:lnTo>
                  <a:pt x="5" y="216"/>
                </a:lnTo>
                <a:lnTo>
                  <a:pt x="5" y="211"/>
                </a:lnTo>
                <a:lnTo>
                  <a:pt x="0" y="205"/>
                </a:lnTo>
                <a:lnTo>
                  <a:pt x="0" y="193"/>
                </a:lnTo>
                <a:lnTo>
                  <a:pt x="10" y="114"/>
                </a:lnTo>
                <a:lnTo>
                  <a:pt x="41" y="97"/>
                </a:lnTo>
                <a:lnTo>
                  <a:pt x="180" y="0"/>
                </a:lnTo>
                <a:lnTo>
                  <a:pt x="253" y="68"/>
                </a:lnTo>
                <a:lnTo>
                  <a:pt x="273" y="80"/>
                </a:lnTo>
                <a:lnTo>
                  <a:pt x="263" y="85"/>
                </a:lnTo>
                <a:lnTo>
                  <a:pt x="258" y="91"/>
                </a:lnTo>
                <a:lnTo>
                  <a:pt x="258" y="85"/>
                </a:lnTo>
                <a:lnTo>
                  <a:pt x="253" y="91"/>
                </a:lnTo>
                <a:lnTo>
                  <a:pt x="247" y="85"/>
                </a:lnTo>
                <a:lnTo>
                  <a:pt x="242" y="91"/>
                </a:lnTo>
                <a:lnTo>
                  <a:pt x="237" y="91"/>
                </a:lnTo>
                <a:lnTo>
                  <a:pt x="237" y="85"/>
                </a:lnTo>
                <a:lnTo>
                  <a:pt x="232" y="91"/>
                </a:lnTo>
                <a:lnTo>
                  <a:pt x="227" y="91"/>
                </a:lnTo>
                <a:lnTo>
                  <a:pt x="222" y="91"/>
                </a:lnTo>
                <a:lnTo>
                  <a:pt x="217" y="97"/>
                </a:lnTo>
                <a:lnTo>
                  <a:pt x="217" y="102"/>
                </a:lnTo>
                <a:lnTo>
                  <a:pt x="253" y="142"/>
                </a:lnTo>
                <a:lnTo>
                  <a:pt x="278" y="165"/>
                </a:lnTo>
                <a:lnTo>
                  <a:pt x="289" y="171"/>
                </a:lnTo>
                <a:lnTo>
                  <a:pt x="299" y="171"/>
                </a:lnTo>
                <a:lnTo>
                  <a:pt x="304" y="171"/>
                </a:lnTo>
                <a:lnTo>
                  <a:pt x="309" y="171"/>
                </a:lnTo>
                <a:lnTo>
                  <a:pt x="325" y="165"/>
                </a:lnTo>
                <a:lnTo>
                  <a:pt x="335" y="165"/>
                </a:lnTo>
                <a:lnTo>
                  <a:pt x="351" y="165"/>
                </a:lnTo>
                <a:lnTo>
                  <a:pt x="371" y="165"/>
                </a:lnTo>
                <a:lnTo>
                  <a:pt x="382" y="165"/>
                </a:lnTo>
                <a:lnTo>
                  <a:pt x="397" y="165"/>
                </a:lnTo>
                <a:lnTo>
                  <a:pt x="402" y="165"/>
                </a:lnTo>
                <a:lnTo>
                  <a:pt x="412" y="182"/>
                </a:lnTo>
                <a:lnTo>
                  <a:pt x="418" y="182"/>
                </a:lnTo>
                <a:lnTo>
                  <a:pt x="423" y="188"/>
                </a:lnTo>
                <a:lnTo>
                  <a:pt x="428" y="188"/>
                </a:lnTo>
                <a:lnTo>
                  <a:pt x="469" y="245"/>
                </a:lnTo>
                <a:lnTo>
                  <a:pt x="541" y="279"/>
                </a:lnTo>
                <a:lnTo>
                  <a:pt x="577" y="222"/>
                </a:lnTo>
                <a:lnTo>
                  <a:pt x="562" y="211"/>
                </a:lnTo>
                <a:lnTo>
                  <a:pt x="557" y="199"/>
                </a:lnTo>
                <a:lnTo>
                  <a:pt x="552" y="193"/>
                </a:lnTo>
                <a:lnTo>
                  <a:pt x="552" y="188"/>
                </a:lnTo>
                <a:lnTo>
                  <a:pt x="557" y="165"/>
                </a:lnTo>
                <a:lnTo>
                  <a:pt x="552" y="159"/>
                </a:lnTo>
                <a:lnTo>
                  <a:pt x="547" y="148"/>
                </a:lnTo>
                <a:lnTo>
                  <a:pt x="634" y="216"/>
                </a:lnTo>
                <a:lnTo>
                  <a:pt x="701" y="256"/>
                </a:lnTo>
                <a:lnTo>
                  <a:pt x="748" y="256"/>
                </a:lnTo>
                <a:lnTo>
                  <a:pt x="748" y="273"/>
                </a:lnTo>
                <a:lnTo>
                  <a:pt x="732" y="273"/>
                </a:lnTo>
                <a:lnTo>
                  <a:pt x="727" y="279"/>
                </a:lnTo>
                <a:lnTo>
                  <a:pt x="722" y="285"/>
                </a:lnTo>
                <a:lnTo>
                  <a:pt x="717" y="290"/>
                </a:lnTo>
                <a:lnTo>
                  <a:pt x="717" y="302"/>
                </a:lnTo>
                <a:lnTo>
                  <a:pt x="711" y="307"/>
                </a:lnTo>
                <a:lnTo>
                  <a:pt x="706" y="313"/>
                </a:lnTo>
                <a:lnTo>
                  <a:pt x="701" y="325"/>
                </a:lnTo>
                <a:lnTo>
                  <a:pt x="681" y="342"/>
                </a:lnTo>
                <a:lnTo>
                  <a:pt x="675" y="342"/>
                </a:lnTo>
                <a:lnTo>
                  <a:pt x="670" y="347"/>
                </a:lnTo>
                <a:lnTo>
                  <a:pt x="665" y="347"/>
                </a:lnTo>
                <a:lnTo>
                  <a:pt x="665" y="353"/>
                </a:lnTo>
                <a:lnTo>
                  <a:pt x="660" y="353"/>
                </a:lnTo>
                <a:lnTo>
                  <a:pt x="660" y="359"/>
                </a:lnTo>
                <a:lnTo>
                  <a:pt x="665" y="364"/>
                </a:lnTo>
                <a:lnTo>
                  <a:pt x="670" y="370"/>
                </a:lnTo>
                <a:lnTo>
                  <a:pt x="675" y="370"/>
                </a:lnTo>
                <a:lnTo>
                  <a:pt x="681" y="376"/>
                </a:lnTo>
                <a:lnTo>
                  <a:pt x="686" y="381"/>
                </a:lnTo>
                <a:lnTo>
                  <a:pt x="686" y="387"/>
                </a:lnTo>
                <a:lnTo>
                  <a:pt x="701" y="393"/>
                </a:lnTo>
                <a:lnTo>
                  <a:pt x="701" y="399"/>
                </a:lnTo>
                <a:lnTo>
                  <a:pt x="753" y="404"/>
                </a:lnTo>
                <a:lnTo>
                  <a:pt x="758" y="421"/>
                </a:lnTo>
                <a:lnTo>
                  <a:pt x="964" y="427"/>
                </a:lnTo>
                <a:lnTo>
                  <a:pt x="964" y="444"/>
                </a:lnTo>
                <a:lnTo>
                  <a:pt x="964" y="456"/>
                </a:lnTo>
                <a:lnTo>
                  <a:pt x="959" y="461"/>
                </a:lnTo>
                <a:lnTo>
                  <a:pt x="954" y="473"/>
                </a:lnTo>
                <a:lnTo>
                  <a:pt x="954" y="484"/>
                </a:lnTo>
                <a:lnTo>
                  <a:pt x="959" y="495"/>
                </a:lnTo>
                <a:lnTo>
                  <a:pt x="969" y="512"/>
                </a:lnTo>
                <a:lnTo>
                  <a:pt x="974" y="518"/>
                </a:lnTo>
                <a:lnTo>
                  <a:pt x="974" y="530"/>
                </a:lnTo>
                <a:lnTo>
                  <a:pt x="980" y="535"/>
                </a:lnTo>
                <a:lnTo>
                  <a:pt x="980" y="541"/>
                </a:lnTo>
                <a:lnTo>
                  <a:pt x="985" y="547"/>
                </a:lnTo>
                <a:lnTo>
                  <a:pt x="990" y="547"/>
                </a:lnTo>
                <a:lnTo>
                  <a:pt x="990" y="541"/>
                </a:lnTo>
                <a:lnTo>
                  <a:pt x="990" y="547"/>
                </a:lnTo>
                <a:lnTo>
                  <a:pt x="995" y="547"/>
                </a:lnTo>
                <a:lnTo>
                  <a:pt x="1000" y="547"/>
                </a:lnTo>
                <a:lnTo>
                  <a:pt x="1000" y="552"/>
                </a:lnTo>
                <a:lnTo>
                  <a:pt x="1000" y="558"/>
                </a:lnTo>
                <a:lnTo>
                  <a:pt x="1000" y="564"/>
                </a:lnTo>
                <a:lnTo>
                  <a:pt x="1000" y="569"/>
                </a:lnTo>
                <a:lnTo>
                  <a:pt x="995" y="569"/>
                </a:lnTo>
                <a:lnTo>
                  <a:pt x="990" y="569"/>
                </a:lnTo>
                <a:lnTo>
                  <a:pt x="985" y="569"/>
                </a:lnTo>
                <a:lnTo>
                  <a:pt x="980" y="569"/>
                </a:lnTo>
                <a:lnTo>
                  <a:pt x="974" y="575"/>
                </a:lnTo>
                <a:lnTo>
                  <a:pt x="969" y="575"/>
                </a:lnTo>
                <a:lnTo>
                  <a:pt x="969" y="581"/>
                </a:lnTo>
                <a:lnTo>
                  <a:pt x="959" y="587"/>
                </a:lnTo>
                <a:lnTo>
                  <a:pt x="954" y="587"/>
                </a:lnTo>
                <a:lnTo>
                  <a:pt x="954" y="592"/>
                </a:lnTo>
                <a:close/>
              </a:path>
            </a:pathLst>
          </a:custGeom>
          <a:solidFill>
            <a:srgbClr val="00B0F0">
              <a:alpha val="36862"/>
            </a:srgb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lIns="90873" tIns="45432" rIns="90873" bIns="45432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83" name="Freeform 45"/>
          <p:cNvSpPr>
            <a:spLocks/>
          </p:cNvSpPr>
          <p:nvPr/>
        </p:nvSpPr>
        <p:spPr bwMode="auto">
          <a:xfrm>
            <a:off x="7277100" y="5200650"/>
            <a:ext cx="968375" cy="1128713"/>
          </a:xfrm>
          <a:custGeom>
            <a:avLst/>
            <a:gdLst>
              <a:gd name="T0" fmla="*/ 2147483646 w 824"/>
              <a:gd name="T1" fmla="*/ 2147483646 h 786"/>
              <a:gd name="T2" fmla="*/ 2147483646 w 824"/>
              <a:gd name="T3" fmla="*/ 2147483646 h 786"/>
              <a:gd name="T4" fmla="*/ 2147483646 w 824"/>
              <a:gd name="T5" fmla="*/ 2147483646 h 786"/>
              <a:gd name="T6" fmla="*/ 2147483646 w 824"/>
              <a:gd name="T7" fmla="*/ 0 h 786"/>
              <a:gd name="T8" fmla="*/ 2147483646 w 824"/>
              <a:gd name="T9" fmla="*/ 2147483646 h 786"/>
              <a:gd name="T10" fmla="*/ 2147483646 w 824"/>
              <a:gd name="T11" fmla="*/ 2147483646 h 786"/>
              <a:gd name="T12" fmla="*/ 2147483646 w 824"/>
              <a:gd name="T13" fmla="*/ 0 h 786"/>
              <a:gd name="T14" fmla="*/ 2147483646 w 824"/>
              <a:gd name="T15" fmla="*/ 2147483646 h 786"/>
              <a:gd name="T16" fmla="*/ 2147483646 w 824"/>
              <a:gd name="T17" fmla="*/ 2147483646 h 786"/>
              <a:gd name="T18" fmla="*/ 2147483646 w 824"/>
              <a:gd name="T19" fmla="*/ 2147483646 h 786"/>
              <a:gd name="T20" fmla="*/ 2147483646 w 824"/>
              <a:gd name="T21" fmla="*/ 2147483646 h 786"/>
              <a:gd name="T22" fmla="*/ 2147483646 w 824"/>
              <a:gd name="T23" fmla="*/ 2147483646 h 786"/>
              <a:gd name="T24" fmla="*/ 2147483646 w 824"/>
              <a:gd name="T25" fmla="*/ 2147483646 h 786"/>
              <a:gd name="T26" fmla="*/ 2147483646 w 824"/>
              <a:gd name="T27" fmla="*/ 2147483646 h 786"/>
              <a:gd name="T28" fmla="*/ 2147483646 w 824"/>
              <a:gd name="T29" fmla="*/ 2147483646 h 786"/>
              <a:gd name="T30" fmla="*/ 2147483646 w 824"/>
              <a:gd name="T31" fmla="*/ 2147483646 h 786"/>
              <a:gd name="T32" fmla="*/ 2147483646 w 824"/>
              <a:gd name="T33" fmla="*/ 2147483646 h 786"/>
              <a:gd name="T34" fmla="*/ 2147483646 w 824"/>
              <a:gd name="T35" fmla="*/ 2147483646 h 786"/>
              <a:gd name="T36" fmla="*/ 2147483646 w 824"/>
              <a:gd name="T37" fmla="*/ 2147483646 h 786"/>
              <a:gd name="T38" fmla="*/ 2147483646 w 824"/>
              <a:gd name="T39" fmla="*/ 2147483646 h 786"/>
              <a:gd name="T40" fmla="*/ 2147483646 w 824"/>
              <a:gd name="T41" fmla="*/ 2147483646 h 786"/>
              <a:gd name="T42" fmla="*/ 2147483646 w 824"/>
              <a:gd name="T43" fmla="*/ 2147483646 h 786"/>
              <a:gd name="T44" fmla="*/ 2147483646 w 824"/>
              <a:gd name="T45" fmla="*/ 2147483646 h 786"/>
              <a:gd name="T46" fmla="*/ 2147483646 w 824"/>
              <a:gd name="T47" fmla="*/ 2147483646 h 786"/>
              <a:gd name="T48" fmla="*/ 2147483646 w 824"/>
              <a:gd name="T49" fmla="*/ 2147483646 h 786"/>
              <a:gd name="T50" fmla="*/ 2147483646 w 824"/>
              <a:gd name="T51" fmla="*/ 2147483646 h 786"/>
              <a:gd name="T52" fmla="*/ 2147483646 w 824"/>
              <a:gd name="T53" fmla="*/ 2147483646 h 786"/>
              <a:gd name="T54" fmla="*/ 2147483646 w 824"/>
              <a:gd name="T55" fmla="*/ 2147483646 h 786"/>
              <a:gd name="T56" fmla="*/ 2147483646 w 824"/>
              <a:gd name="T57" fmla="*/ 2147483646 h 786"/>
              <a:gd name="T58" fmla="*/ 2147483646 w 824"/>
              <a:gd name="T59" fmla="*/ 2147483646 h 786"/>
              <a:gd name="T60" fmla="*/ 2147483646 w 824"/>
              <a:gd name="T61" fmla="*/ 2147483646 h 786"/>
              <a:gd name="T62" fmla="*/ 2147483646 w 824"/>
              <a:gd name="T63" fmla="*/ 2147483646 h 786"/>
              <a:gd name="T64" fmla="*/ 2147483646 w 824"/>
              <a:gd name="T65" fmla="*/ 2147483646 h 786"/>
              <a:gd name="T66" fmla="*/ 2147483646 w 824"/>
              <a:gd name="T67" fmla="*/ 2147483646 h 786"/>
              <a:gd name="T68" fmla="*/ 2147483646 w 824"/>
              <a:gd name="T69" fmla="*/ 2147483646 h 786"/>
              <a:gd name="T70" fmla="*/ 2147483646 w 824"/>
              <a:gd name="T71" fmla="*/ 2147483646 h 786"/>
              <a:gd name="T72" fmla="*/ 2147483646 w 824"/>
              <a:gd name="T73" fmla="*/ 2147483646 h 786"/>
              <a:gd name="T74" fmla="*/ 2147483646 w 824"/>
              <a:gd name="T75" fmla="*/ 2147483646 h 786"/>
              <a:gd name="T76" fmla="*/ 2147483646 w 824"/>
              <a:gd name="T77" fmla="*/ 2147483646 h 786"/>
              <a:gd name="T78" fmla="*/ 0 w 824"/>
              <a:gd name="T79" fmla="*/ 2147483646 h 786"/>
              <a:gd name="T80" fmla="*/ 2147483646 w 824"/>
              <a:gd name="T81" fmla="*/ 2147483646 h 786"/>
              <a:gd name="T82" fmla="*/ 2147483646 w 824"/>
              <a:gd name="T83" fmla="*/ 2147483646 h 786"/>
              <a:gd name="T84" fmla="*/ 2147483646 w 824"/>
              <a:gd name="T85" fmla="*/ 2147483646 h 786"/>
              <a:gd name="T86" fmla="*/ 2147483646 w 824"/>
              <a:gd name="T87" fmla="*/ 2147483646 h 786"/>
              <a:gd name="T88" fmla="*/ 2147483646 w 824"/>
              <a:gd name="T89" fmla="*/ 2147483646 h 786"/>
              <a:gd name="T90" fmla="*/ 2147483646 w 824"/>
              <a:gd name="T91" fmla="*/ 2147483646 h 786"/>
              <a:gd name="T92" fmla="*/ 2147483646 w 824"/>
              <a:gd name="T93" fmla="*/ 2147483646 h 786"/>
              <a:gd name="T94" fmla="*/ 2147483646 w 824"/>
              <a:gd name="T95" fmla="*/ 2147483646 h 786"/>
              <a:gd name="T96" fmla="*/ 2147483646 w 824"/>
              <a:gd name="T97" fmla="*/ 2147483646 h 786"/>
              <a:gd name="T98" fmla="*/ 2147483646 w 824"/>
              <a:gd name="T99" fmla="*/ 2147483646 h 786"/>
              <a:gd name="T100" fmla="*/ 2147483646 w 824"/>
              <a:gd name="T101" fmla="*/ 2147483646 h 786"/>
              <a:gd name="T102" fmla="*/ 2147483646 w 824"/>
              <a:gd name="T103" fmla="*/ 2147483646 h 786"/>
              <a:gd name="T104" fmla="*/ 2147483646 w 824"/>
              <a:gd name="T105" fmla="*/ 2147483646 h 786"/>
              <a:gd name="T106" fmla="*/ 2147483646 w 824"/>
              <a:gd name="T107" fmla="*/ 2147483646 h 786"/>
              <a:gd name="T108" fmla="*/ 2147483646 w 824"/>
              <a:gd name="T109" fmla="*/ 2147483646 h 786"/>
              <a:gd name="T110" fmla="*/ 2147483646 w 824"/>
              <a:gd name="T111" fmla="*/ 2147483646 h 78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24"/>
              <a:gd name="T169" fmla="*/ 0 h 786"/>
              <a:gd name="T170" fmla="*/ 824 w 824"/>
              <a:gd name="T171" fmla="*/ 786 h 78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24" h="786">
                <a:moveTo>
                  <a:pt x="402" y="28"/>
                </a:moveTo>
                <a:lnTo>
                  <a:pt x="402" y="23"/>
                </a:lnTo>
                <a:lnTo>
                  <a:pt x="407" y="23"/>
                </a:lnTo>
                <a:lnTo>
                  <a:pt x="417" y="17"/>
                </a:lnTo>
                <a:lnTo>
                  <a:pt x="417" y="11"/>
                </a:lnTo>
                <a:lnTo>
                  <a:pt x="422" y="11"/>
                </a:lnTo>
                <a:lnTo>
                  <a:pt x="428" y="5"/>
                </a:lnTo>
                <a:lnTo>
                  <a:pt x="433" y="5"/>
                </a:lnTo>
                <a:lnTo>
                  <a:pt x="438" y="5"/>
                </a:lnTo>
                <a:lnTo>
                  <a:pt x="443" y="5"/>
                </a:lnTo>
                <a:lnTo>
                  <a:pt x="448" y="5"/>
                </a:lnTo>
                <a:lnTo>
                  <a:pt x="448" y="0"/>
                </a:lnTo>
                <a:lnTo>
                  <a:pt x="453" y="0"/>
                </a:lnTo>
                <a:lnTo>
                  <a:pt x="458" y="5"/>
                </a:lnTo>
                <a:lnTo>
                  <a:pt x="464" y="5"/>
                </a:lnTo>
                <a:lnTo>
                  <a:pt x="469" y="5"/>
                </a:lnTo>
                <a:lnTo>
                  <a:pt x="474" y="5"/>
                </a:lnTo>
                <a:lnTo>
                  <a:pt x="479" y="5"/>
                </a:lnTo>
                <a:lnTo>
                  <a:pt x="484" y="5"/>
                </a:lnTo>
                <a:lnTo>
                  <a:pt x="489" y="5"/>
                </a:lnTo>
                <a:lnTo>
                  <a:pt x="495" y="0"/>
                </a:lnTo>
                <a:lnTo>
                  <a:pt x="495" y="5"/>
                </a:lnTo>
                <a:lnTo>
                  <a:pt x="500" y="5"/>
                </a:lnTo>
                <a:lnTo>
                  <a:pt x="500" y="11"/>
                </a:lnTo>
                <a:lnTo>
                  <a:pt x="505" y="17"/>
                </a:lnTo>
                <a:lnTo>
                  <a:pt x="510" y="17"/>
                </a:lnTo>
                <a:lnTo>
                  <a:pt x="515" y="11"/>
                </a:lnTo>
                <a:lnTo>
                  <a:pt x="520" y="11"/>
                </a:lnTo>
                <a:lnTo>
                  <a:pt x="520" y="17"/>
                </a:lnTo>
                <a:lnTo>
                  <a:pt x="520" y="23"/>
                </a:lnTo>
                <a:lnTo>
                  <a:pt x="525" y="23"/>
                </a:lnTo>
                <a:lnTo>
                  <a:pt x="531" y="23"/>
                </a:lnTo>
                <a:lnTo>
                  <a:pt x="536" y="23"/>
                </a:lnTo>
                <a:lnTo>
                  <a:pt x="541" y="23"/>
                </a:lnTo>
                <a:lnTo>
                  <a:pt x="546" y="23"/>
                </a:lnTo>
                <a:lnTo>
                  <a:pt x="551" y="17"/>
                </a:lnTo>
                <a:lnTo>
                  <a:pt x="556" y="17"/>
                </a:lnTo>
                <a:lnTo>
                  <a:pt x="556" y="23"/>
                </a:lnTo>
                <a:lnTo>
                  <a:pt x="562" y="23"/>
                </a:lnTo>
                <a:lnTo>
                  <a:pt x="562" y="28"/>
                </a:lnTo>
                <a:lnTo>
                  <a:pt x="567" y="28"/>
                </a:lnTo>
                <a:lnTo>
                  <a:pt x="572" y="28"/>
                </a:lnTo>
                <a:lnTo>
                  <a:pt x="577" y="28"/>
                </a:lnTo>
                <a:lnTo>
                  <a:pt x="582" y="34"/>
                </a:lnTo>
                <a:lnTo>
                  <a:pt x="587" y="34"/>
                </a:lnTo>
                <a:lnTo>
                  <a:pt x="593" y="34"/>
                </a:lnTo>
                <a:lnTo>
                  <a:pt x="593" y="40"/>
                </a:lnTo>
                <a:lnTo>
                  <a:pt x="598" y="40"/>
                </a:lnTo>
                <a:lnTo>
                  <a:pt x="603" y="40"/>
                </a:lnTo>
                <a:lnTo>
                  <a:pt x="608" y="40"/>
                </a:lnTo>
                <a:lnTo>
                  <a:pt x="613" y="34"/>
                </a:lnTo>
                <a:lnTo>
                  <a:pt x="618" y="34"/>
                </a:lnTo>
                <a:lnTo>
                  <a:pt x="623" y="34"/>
                </a:lnTo>
                <a:lnTo>
                  <a:pt x="623" y="40"/>
                </a:lnTo>
                <a:lnTo>
                  <a:pt x="629" y="40"/>
                </a:lnTo>
                <a:lnTo>
                  <a:pt x="634" y="40"/>
                </a:lnTo>
                <a:lnTo>
                  <a:pt x="639" y="40"/>
                </a:lnTo>
                <a:lnTo>
                  <a:pt x="649" y="51"/>
                </a:lnTo>
                <a:lnTo>
                  <a:pt x="654" y="51"/>
                </a:lnTo>
                <a:lnTo>
                  <a:pt x="660" y="51"/>
                </a:lnTo>
                <a:lnTo>
                  <a:pt x="660" y="57"/>
                </a:lnTo>
                <a:lnTo>
                  <a:pt x="665" y="57"/>
                </a:lnTo>
                <a:lnTo>
                  <a:pt x="670" y="62"/>
                </a:lnTo>
                <a:lnTo>
                  <a:pt x="670" y="57"/>
                </a:lnTo>
                <a:lnTo>
                  <a:pt x="675" y="57"/>
                </a:lnTo>
                <a:lnTo>
                  <a:pt x="680" y="57"/>
                </a:lnTo>
                <a:lnTo>
                  <a:pt x="685" y="57"/>
                </a:lnTo>
                <a:lnTo>
                  <a:pt x="685" y="62"/>
                </a:lnTo>
                <a:lnTo>
                  <a:pt x="690" y="62"/>
                </a:lnTo>
                <a:lnTo>
                  <a:pt x="696" y="68"/>
                </a:lnTo>
                <a:lnTo>
                  <a:pt x="701" y="68"/>
                </a:lnTo>
                <a:lnTo>
                  <a:pt x="706" y="68"/>
                </a:lnTo>
                <a:lnTo>
                  <a:pt x="711" y="68"/>
                </a:lnTo>
                <a:lnTo>
                  <a:pt x="716" y="68"/>
                </a:lnTo>
                <a:lnTo>
                  <a:pt x="721" y="68"/>
                </a:lnTo>
                <a:lnTo>
                  <a:pt x="727" y="80"/>
                </a:lnTo>
                <a:lnTo>
                  <a:pt x="727" y="85"/>
                </a:lnTo>
                <a:lnTo>
                  <a:pt x="732" y="91"/>
                </a:lnTo>
                <a:lnTo>
                  <a:pt x="737" y="108"/>
                </a:lnTo>
                <a:lnTo>
                  <a:pt x="742" y="125"/>
                </a:lnTo>
                <a:lnTo>
                  <a:pt x="747" y="142"/>
                </a:lnTo>
                <a:lnTo>
                  <a:pt x="747" y="148"/>
                </a:lnTo>
                <a:lnTo>
                  <a:pt x="752" y="154"/>
                </a:lnTo>
                <a:lnTo>
                  <a:pt x="773" y="171"/>
                </a:lnTo>
                <a:lnTo>
                  <a:pt x="824" y="211"/>
                </a:lnTo>
                <a:lnTo>
                  <a:pt x="763" y="228"/>
                </a:lnTo>
                <a:lnTo>
                  <a:pt x="757" y="233"/>
                </a:lnTo>
                <a:lnTo>
                  <a:pt x="727" y="427"/>
                </a:lnTo>
                <a:lnTo>
                  <a:pt x="721" y="450"/>
                </a:lnTo>
                <a:lnTo>
                  <a:pt x="721" y="569"/>
                </a:lnTo>
                <a:lnTo>
                  <a:pt x="721" y="592"/>
                </a:lnTo>
                <a:lnTo>
                  <a:pt x="721" y="604"/>
                </a:lnTo>
                <a:lnTo>
                  <a:pt x="721" y="615"/>
                </a:lnTo>
                <a:lnTo>
                  <a:pt x="721" y="626"/>
                </a:lnTo>
                <a:lnTo>
                  <a:pt x="721" y="632"/>
                </a:lnTo>
                <a:lnTo>
                  <a:pt x="701" y="638"/>
                </a:lnTo>
                <a:lnTo>
                  <a:pt x="495" y="718"/>
                </a:lnTo>
                <a:lnTo>
                  <a:pt x="489" y="723"/>
                </a:lnTo>
                <a:lnTo>
                  <a:pt x="443" y="740"/>
                </a:lnTo>
                <a:lnTo>
                  <a:pt x="433" y="746"/>
                </a:lnTo>
                <a:lnTo>
                  <a:pt x="361" y="780"/>
                </a:lnTo>
                <a:lnTo>
                  <a:pt x="350" y="786"/>
                </a:lnTo>
                <a:lnTo>
                  <a:pt x="335" y="780"/>
                </a:lnTo>
                <a:lnTo>
                  <a:pt x="324" y="774"/>
                </a:lnTo>
                <a:lnTo>
                  <a:pt x="319" y="774"/>
                </a:lnTo>
                <a:lnTo>
                  <a:pt x="304" y="774"/>
                </a:lnTo>
                <a:lnTo>
                  <a:pt x="294" y="774"/>
                </a:lnTo>
                <a:lnTo>
                  <a:pt x="283" y="774"/>
                </a:lnTo>
                <a:lnTo>
                  <a:pt x="257" y="780"/>
                </a:lnTo>
                <a:lnTo>
                  <a:pt x="237" y="780"/>
                </a:lnTo>
                <a:lnTo>
                  <a:pt x="232" y="780"/>
                </a:lnTo>
                <a:lnTo>
                  <a:pt x="206" y="780"/>
                </a:lnTo>
                <a:lnTo>
                  <a:pt x="185" y="774"/>
                </a:lnTo>
                <a:lnTo>
                  <a:pt x="154" y="774"/>
                </a:lnTo>
                <a:lnTo>
                  <a:pt x="129" y="774"/>
                </a:lnTo>
                <a:lnTo>
                  <a:pt x="92" y="769"/>
                </a:lnTo>
                <a:lnTo>
                  <a:pt x="87" y="769"/>
                </a:lnTo>
                <a:lnTo>
                  <a:pt x="67" y="735"/>
                </a:lnTo>
                <a:lnTo>
                  <a:pt x="31" y="689"/>
                </a:lnTo>
                <a:lnTo>
                  <a:pt x="0" y="649"/>
                </a:lnTo>
                <a:lnTo>
                  <a:pt x="10" y="632"/>
                </a:lnTo>
                <a:lnTo>
                  <a:pt x="15" y="626"/>
                </a:lnTo>
                <a:lnTo>
                  <a:pt x="15" y="621"/>
                </a:lnTo>
                <a:lnTo>
                  <a:pt x="20" y="621"/>
                </a:lnTo>
                <a:lnTo>
                  <a:pt x="25" y="615"/>
                </a:lnTo>
                <a:lnTo>
                  <a:pt x="31" y="604"/>
                </a:lnTo>
                <a:lnTo>
                  <a:pt x="36" y="592"/>
                </a:lnTo>
                <a:lnTo>
                  <a:pt x="41" y="592"/>
                </a:lnTo>
                <a:lnTo>
                  <a:pt x="46" y="592"/>
                </a:lnTo>
                <a:lnTo>
                  <a:pt x="51" y="586"/>
                </a:lnTo>
                <a:lnTo>
                  <a:pt x="62" y="586"/>
                </a:lnTo>
                <a:lnTo>
                  <a:pt x="67" y="581"/>
                </a:lnTo>
                <a:lnTo>
                  <a:pt x="72" y="581"/>
                </a:lnTo>
                <a:lnTo>
                  <a:pt x="77" y="581"/>
                </a:lnTo>
                <a:lnTo>
                  <a:pt x="82" y="569"/>
                </a:lnTo>
                <a:lnTo>
                  <a:pt x="92" y="569"/>
                </a:lnTo>
                <a:lnTo>
                  <a:pt x="129" y="581"/>
                </a:lnTo>
                <a:lnTo>
                  <a:pt x="139" y="598"/>
                </a:lnTo>
                <a:lnTo>
                  <a:pt x="175" y="592"/>
                </a:lnTo>
                <a:lnTo>
                  <a:pt x="175" y="581"/>
                </a:lnTo>
                <a:lnTo>
                  <a:pt x="175" y="569"/>
                </a:lnTo>
                <a:lnTo>
                  <a:pt x="175" y="558"/>
                </a:lnTo>
                <a:lnTo>
                  <a:pt x="180" y="547"/>
                </a:lnTo>
                <a:lnTo>
                  <a:pt x="185" y="541"/>
                </a:lnTo>
                <a:lnTo>
                  <a:pt x="185" y="535"/>
                </a:lnTo>
                <a:lnTo>
                  <a:pt x="185" y="530"/>
                </a:lnTo>
                <a:lnTo>
                  <a:pt x="185" y="524"/>
                </a:lnTo>
                <a:lnTo>
                  <a:pt x="185" y="518"/>
                </a:lnTo>
                <a:lnTo>
                  <a:pt x="185" y="512"/>
                </a:lnTo>
                <a:lnTo>
                  <a:pt x="185" y="490"/>
                </a:lnTo>
                <a:lnTo>
                  <a:pt x="185" y="416"/>
                </a:lnTo>
                <a:lnTo>
                  <a:pt x="190" y="324"/>
                </a:lnTo>
                <a:lnTo>
                  <a:pt x="113" y="324"/>
                </a:lnTo>
                <a:lnTo>
                  <a:pt x="123" y="290"/>
                </a:lnTo>
                <a:lnTo>
                  <a:pt x="123" y="285"/>
                </a:lnTo>
                <a:lnTo>
                  <a:pt x="129" y="285"/>
                </a:lnTo>
                <a:lnTo>
                  <a:pt x="144" y="285"/>
                </a:lnTo>
                <a:lnTo>
                  <a:pt x="149" y="285"/>
                </a:lnTo>
                <a:lnTo>
                  <a:pt x="247" y="285"/>
                </a:lnTo>
                <a:lnTo>
                  <a:pt x="242" y="193"/>
                </a:lnTo>
                <a:lnTo>
                  <a:pt x="319" y="188"/>
                </a:lnTo>
                <a:lnTo>
                  <a:pt x="319" y="262"/>
                </a:lnTo>
                <a:lnTo>
                  <a:pt x="407" y="262"/>
                </a:lnTo>
                <a:lnTo>
                  <a:pt x="407" y="131"/>
                </a:lnTo>
                <a:lnTo>
                  <a:pt x="407" y="108"/>
                </a:lnTo>
                <a:lnTo>
                  <a:pt x="402" y="74"/>
                </a:lnTo>
                <a:lnTo>
                  <a:pt x="402" y="51"/>
                </a:lnTo>
                <a:lnTo>
                  <a:pt x="402" y="34"/>
                </a:lnTo>
                <a:lnTo>
                  <a:pt x="402" y="28"/>
                </a:lnTo>
                <a:close/>
              </a:path>
            </a:pathLst>
          </a:custGeom>
          <a:solidFill>
            <a:srgbClr val="C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90873" tIns="45432" rIns="90873" bIns="45432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84" name="Rectangle 47"/>
          <p:cNvSpPr>
            <a:spLocks noChangeArrowheads="1"/>
          </p:cNvSpPr>
          <p:nvPr/>
        </p:nvSpPr>
        <p:spPr bwMode="auto">
          <a:xfrm>
            <a:off x="6978650" y="5021263"/>
            <a:ext cx="650875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10620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Адамовский</a:t>
            </a: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85" name="Rectangle 48"/>
          <p:cNvSpPr>
            <a:spLocks noChangeArrowheads="1"/>
          </p:cNvSpPr>
          <p:nvPr/>
        </p:nvSpPr>
        <p:spPr bwMode="auto">
          <a:xfrm>
            <a:off x="3060700" y="5661025"/>
            <a:ext cx="774700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10620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Соль-Илецкий</a:t>
            </a: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86" name="Rectangle 49"/>
          <p:cNvSpPr>
            <a:spLocks noChangeArrowheads="1"/>
          </p:cNvSpPr>
          <p:nvPr/>
        </p:nvSpPr>
        <p:spPr bwMode="auto">
          <a:xfrm>
            <a:off x="5046663" y="5307013"/>
            <a:ext cx="754062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10620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Кувандыкский</a:t>
            </a: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87" name="Rectangle 50"/>
          <p:cNvSpPr>
            <a:spLocks noChangeArrowheads="1"/>
          </p:cNvSpPr>
          <p:nvPr/>
        </p:nvSpPr>
        <p:spPr bwMode="auto">
          <a:xfrm>
            <a:off x="6508750" y="4225925"/>
            <a:ext cx="673100" cy="138113"/>
          </a:xfrm>
          <a:prstGeom prst="rect">
            <a:avLst/>
          </a:prstGeom>
          <a:solidFill>
            <a:srgbClr val="FFE79B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10620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Кваркенский</a:t>
            </a: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88" name="Rectangle 51"/>
          <p:cNvSpPr>
            <a:spLocks noChangeArrowheads="1"/>
          </p:cNvSpPr>
          <p:nvPr/>
        </p:nvSpPr>
        <p:spPr bwMode="auto">
          <a:xfrm>
            <a:off x="7653338" y="5732463"/>
            <a:ext cx="693737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10620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Светлинский</a:t>
            </a: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89" name="Rectangle 53"/>
          <p:cNvSpPr>
            <a:spLocks noChangeArrowheads="1"/>
          </p:cNvSpPr>
          <p:nvPr/>
        </p:nvSpPr>
        <p:spPr bwMode="auto">
          <a:xfrm>
            <a:off x="765175" y="4684713"/>
            <a:ext cx="782638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10620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Первомайский</a:t>
            </a:r>
          </a:p>
        </p:txBody>
      </p:sp>
      <p:sp>
        <p:nvSpPr>
          <p:cNvPr id="10290" name="Rectangle 54"/>
          <p:cNvSpPr>
            <a:spLocks noChangeArrowheads="1"/>
          </p:cNvSpPr>
          <p:nvPr/>
        </p:nvSpPr>
        <p:spPr bwMode="auto">
          <a:xfrm>
            <a:off x="2197100" y="4143375"/>
            <a:ext cx="927100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10620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Новосергиевский</a:t>
            </a: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91" name="Rectangle 55"/>
          <p:cNvSpPr>
            <a:spLocks noChangeArrowheads="1"/>
          </p:cNvSpPr>
          <p:nvPr/>
        </p:nvSpPr>
        <p:spPr bwMode="auto">
          <a:xfrm>
            <a:off x="5888038" y="5283200"/>
            <a:ext cx="336550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10620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г.Орск</a:t>
            </a:r>
          </a:p>
        </p:txBody>
      </p:sp>
      <p:sp>
        <p:nvSpPr>
          <p:cNvPr id="10292" name="Rectangle 56"/>
          <p:cNvSpPr>
            <a:spLocks noChangeArrowheads="1"/>
          </p:cNvSpPr>
          <p:nvPr/>
        </p:nvSpPr>
        <p:spPr bwMode="auto">
          <a:xfrm>
            <a:off x="6419850" y="6069013"/>
            <a:ext cx="77946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10620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Домбаровский</a:t>
            </a: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93" name="Rectangle 57"/>
          <p:cNvSpPr>
            <a:spLocks noChangeArrowheads="1"/>
          </p:cNvSpPr>
          <p:nvPr/>
        </p:nvSpPr>
        <p:spPr bwMode="auto">
          <a:xfrm>
            <a:off x="4241800" y="5380038"/>
            <a:ext cx="631825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10620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Беляевский</a:t>
            </a: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94" name="Rectangle 58"/>
          <p:cNvSpPr>
            <a:spLocks noChangeArrowheads="1"/>
          </p:cNvSpPr>
          <p:nvPr/>
        </p:nvSpPr>
        <p:spPr bwMode="auto">
          <a:xfrm>
            <a:off x="2374900" y="5167313"/>
            <a:ext cx="503238" cy="138112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10620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Илекский</a:t>
            </a: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95" name="Rectangle 59"/>
          <p:cNvSpPr>
            <a:spLocks noChangeArrowheads="1"/>
          </p:cNvSpPr>
          <p:nvPr/>
        </p:nvSpPr>
        <p:spPr bwMode="auto">
          <a:xfrm>
            <a:off x="1250950" y="3170238"/>
            <a:ext cx="657225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10620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Бузулукский</a:t>
            </a: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96" name="Rectangle 60"/>
          <p:cNvSpPr>
            <a:spLocks noChangeArrowheads="1"/>
          </p:cNvSpPr>
          <p:nvPr/>
        </p:nvSpPr>
        <p:spPr bwMode="auto">
          <a:xfrm>
            <a:off x="3144838" y="3186113"/>
            <a:ext cx="673100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10620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Шарлыкский</a:t>
            </a: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97" name="Rectangle 61"/>
          <p:cNvSpPr>
            <a:spLocks noChangeArrowheads="1"/>
          </p:cNvSpPr>
          <p:nvPr/>
        </p:nvSpPr>
        <p:spPr bwMode="auto">
          <a:xfrm>
            <a:off x="2717800" y="3570288"/>
            <a:ext cx="939800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10620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Александровский</a:t>
            </a: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98" name="Rectangle 62"/>
          <p:cNvSpPr>
            <a:spLocks noChangeArrowheads="1"/>
          </p:cNvSpPr>
          <p:nvPr/>
        </p:nvSpPr>
        <p:spPr bwMode="auto">
          <a:xfrm>
            <a:off x="6934200" y="5707063"/>
            <a:ext cx="5699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10620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Ясненский</a:t>
            </a: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99" name="Rectangle 63"/>
          <p:cNvSpPr>
            <a:spLocks noChangeArrowheads="1"/>
          </p:cNvSpPr>
          <p:nvPr/>
        </p:nvSpPr>
        <p:spPr bwMode="auto">
          <a:xfrm>
            <a:off x="4149725" y="4659313"/>
            <a:ext cx="774700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10620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Саракташский</a:t>
            </a: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300" name="Rectangle 64"/>
          <p:cNvSpPr>
            <a:spLocks noChangeArrowheads="1"/>
          </p:cNvSpPr>
          <p:nvPr/>
        </p:nvSpPr>
        <p:spPr bwMode="auto">
          <a:xfrm>
            <a:off x="3465513" y="3914775"/>
            <a:ext cx="684212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10620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Октябрьский</a:t>
            </a: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301" name="Rectangle 65"/>
          <p:cNvSpPr>
            <a:spLocks noChangeArrowheads="1"/>
          </p:cNvSpPr>
          <p:nvPr/>
        </p:nvSpPr>
        <p:spPr bwMode="auto">
          <a:xfrm>
            <a:off x="3451225" y="4340225"/>
            <a:ext cx="644525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10620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Сакмарский</a:t>
            </a: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302" name="Rectangle 66"/>
          <p:cNvSpPr>
            <a:spLocks noChangeArrowheads="1"/>
          </p:cNvSpPr>
          <p:nvPr/>
        </p:nvSpPr>
        <p:spPr bwMode="auto">
          <a:xfrm>
            <a:off x="1663700" y="4718050"/>
            <a:ext cx="660400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10620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Ташлинский</a:t>
            </a: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303" name="Rectangle 68"/>
          <p:cNvSpPr>
            <a:spLocks noChangeArrowheads="1"/>
          </p:cNvSpPr>
          <p:nvPr/>
        </p:nvSpPr>
        <p:spPr bwMode="auto">
          <a:xfrm>
            <a:off x="1990725" y="3840163"/>
            <a:ext cx="701675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10620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Сорочинский</a:t>
            </a: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304" name="Rectangle 69"/>
          <p:cNvSpPr>
            <a:spLocks noChangeArrowheads="1"/>
          </p:cNvSpPr>
          <p:nvPr/>
        </p:nvSpPr>
        <p:spPr bwMode="auto">
          <a:xfrm>
            <a:off x="1528763" y="4013200"/>
            <a:ext cx="379412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10620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Тоцкий</a:t>
            </a: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305" name="Rectangle 70"/>
          <p:cNvSpPr>
            <a:spLocks noChangeArrowheads="1"/>
          </p:cNvSpPr>
          <p:nvPr/>
        </p:nvSpPr>
        <p:spPr bwMode="auto">
          <a:xfrm>
            <a:off x="2054225" y="3300413"/>
            <a:ext cx="1044575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10620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Красногвардейский</a:t>
            </a: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306" name="Rectangle 71"/>
          <p:cNvSpPr>
            <a:spLocks noChangeArrowheads="1"/>
          </p:cNvSpPr>
          <p:nvPr/>
        </p:nvSpPr>
        <p:spPr bwMode="auto">
          <a:xfrm>
            <a:off x="2212975" y="2032000"/>
            <a:ext cx="700088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10620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Абдулинский</a:t>
            </a: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307" name="Rectangle 72"/>
          <p:cNvSpPr>
            <a:spLocks noChangeArrowheads="1"/>
          </p:cNvSpPr>
          <p:nvPr/>
        </p:nvSpPr>
        <p:spPr bwMode="auto">
          <a:xfrm>
            <a:off x="873125" y="3930650"/>
            <a:ext cx="823913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10620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Курманаевский</a:t>
            </a: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308" name="Rectangle 73"/>
          <p:cNvSpPr>
            <a:spLocks noChangeArrowheads="1"/>
          </p:cNvSpPr>
          <p:nvPr/>
        </p:nvSpPr>
        <p:spPr bwMode="auto">
          <a:xfrm>
            <a:off x="2717800" y="4438650"/>
            <a:ext cx="777875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10620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Переволоцкий</a:t>
            </a: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309" name="Rectangle 74"/>
          <p:cNvSpPr>
            <a:spLocks noChangeArrowheads="1"/>
          </p:cNvSpPr>
          <p:nvPr/>
        </p:nvSpPr>
        <p:spPr bwMode="auto">
          <a:xfrm>
            <a:off x="1677988" y="1531938"/>
            <a:ext cx="547687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10620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Северный</a:t>
            </a: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310" name="Rectangle 75"/>
          <p:cNvSpPr>
            <a:spLocks noChangeArrowheads="1"/>
          </p:cNvSpPr>
          <p:nvPr/>
        </p:nvSpPr>
        <p:spPr bwMode="auto">
          <a:xfrm>
            <a:off x="2568575" y="2768600"/>
            <a:ext cx="846138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10620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Пономаревский</a:t>
            </a: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311" name="Rectangle 76"/>
          <p:cNvSpPr>
            <a:spLocks noChangeArrowheads="1"/>
          </p:cNvSpPr>
          <p:nvPr/>
        </p:nvSpPr>
        <p:spPr bwMode="auto">
          <a:xfrm>
            <a:off x="4035425" y="3906838"/>
            <a:ext cx="692150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10620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Тюльганский</a:t>
            </a: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312" name="Rectangle 77"/>
          <p:cNvSpPr>
            <a:spLocks noChangeArrowheads="1"/>
          </p:cNvSpPr>
          <p:nvPr/>
        </p:nvSpPr>
        <p:spPr bwMode="auto">
          <a:xfrm>
            <a:off x="1812925" y="3087688"/>
            <a:ext cx="61436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10620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Грачевский</a:t>
            </a: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313" name="Rectangle 78"/>
          <p:cNvSpPr>
            <a:spLocks noChangeArrowheads="1"/>
          </p:cNvSpPr>
          <p:nvPr/>
        </p:nvSpPr>
        <p:spPr bwMode="auto">
          <a:xfrm>
            <a:off x="2132013" y="2636838"/>
            <a:ext cx="700087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10620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Матвеевский</a:t>
            </a: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314" name="Rectangle 79"/>
          <p:cNvSpPr>
            <a:spLocks noChangeArrowheads="1"/>
          </p:cNvSpPr>
          <p:nvPr/>
        </p:nvSpPr>
        <p:spPr bwMode="auto">
          <a:xfrm>
            <a:off x="1038225" y="1987550"/>
            <a:ext cx="1262063" cy="16192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873" tIns="45432" rIns="90873" bIns="45432"/>
          <a:lstStyle>
            <a:lvl1pPr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10620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Бугурусланский</a:t>
            </a:r>
          </a:p>
        </p:txBody>
      </p:sp>
      <p:sp>
        <p:nvSpPr>
          <p:cNvPr id="10315" name="Rectangle 79"/>
          <p:cNvSpPr>
            <a:spLocks noChangeArrowheads="1"/>
          </p:cNvSpPr>
          <p:nvPr/>
        </p:nvSpPr>
        <p:spPr bwMode="auto">
          <a:xfrm>
            <a:off x="1624013" y="2505075"/>
            <a:ext cx="676275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10620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Асекеевский</a:t>
            </a: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316" name="Rectangle 48"/>
          <p:cNvSpPr>
            <a:spLocks noChangeArrowheads="1"/>
          </p:cNvSpPr>
          <p:nvPr/>
        </p:nvSpPr>
        <p:spPr bwMode="auto">
          <a:xfrm>
            <a:off x="3860800" y="5832475"/>
            <a:ext cx="671513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10620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Акбулакский</a:t>
            </a:r>
          </a:p>
        </p:txBody>
      </p:sp>
      <p:sp>
        <p:nvSpPr>
          <p:cNvPr id="10317" name="Freeform 40"/>
          <p:cNvSpPr>
            <a:spLocks/>
          </p:cNvSpPr>
          <p:nvPr/>
        </p:nvSpPr>
        <p:spPr bwMode="auto">
          <a:xfrm>
            <a:off x="6238875" y="4746625"/>
            <a:ext cx="692150" cy="1120775"/>
          </a:xfrm>
          <a:custGeom>
            <a:avLst/>
            <a:gdLst>
              <a:gd name="T0" fmla="*/ 2147483646 w 500"/>
              <a:gd name="T1" fmla="*/ 2147483646 h 780"/>
              <a:gd name="T2" fmla="*/ 2147483646 w 500"/>
              <a:gd name="T3" fmla="*/ 2147483646 h 780"/>
              <a:gd name="T4" fmla="*/ 2147483646 w 500"/>
              <a:gd name="T5" fmla="*/ 2147483646 h 780"/>
              <a:gd name="T6" fmla="*/ 2147483646 w 500"/>
              <a:gd name="T7" fmla="*/ 2147483646 h 780"/>
              <a:gd name="T8" fmla="*/ 2147483646 w 500"/>
              <a:gd name="T9" fmla="*/ 2147483646 h 780"/>
              <a:gd name="T10" fmla="*/ 2147483646 w 500"/>
              <a:gd name="T11" fmla="*/ 2147483646 h 780"/>
              <a:gd name="T12" fmla="*/ 2147483646 w 500"/>
              <a:gd name="T13" fmla="*/ 2147483646 h 780"/>
              <a:gd name="T14" fmla="*/ 2147483646 w 500"/>
              <a:gd name="T15" fmla="*/ 2147483646 h 780"/>
              <a:gd name="T16" fmla="*/ 2147483646 w 500"/>
              <a:gd name="T17" fmla="*/ 2147483646 h 780"/>
              <a:gd name="T18" fmla="*/ 2147483646 w 500"/>
              <a:gd name="T19" fmla="*/ 2147483646 h 780"/>
              <a:gd name="T20" fmla="*/ 2147483646 w 500"/>
              <a:gd name="T21" fmla="*/ 2147483646 h 780"/>
              <a:gd name="T22" fmla="*/ 0 w 500"/>
              <a:gd name="T23" fmla="*/ 2147483646 h 780"/>
              <a:gd name="T24" fmla="*/ 2147483646 w 500"/>
              <a:gd name="T25" fmla="*/ 2147483646 h 780"/>
              <a:gd name="T26" fmla="*/ 2147483646 w 500"/>
              <a:gd name="T27" fmla="*/ 2147483646 h 780"/>
              <a:gd name="T28" fmla="*/ 2147483646 w 500"/>
              <a:gd name="T29" fmla="*/ 2147483646 h 780"/>
              <a:gd name="T30" fmla="*/ 2147483646 w 500"/>
              <a:gd name="T31" fmla="*/ 2147483646 h 780"/>
              <a:gd name="T32" fmla="*/ 2147483646 w 500"/>
              <a:gd name="T33" fmla="*/ 2147483646 h 780"/>
              <a:gd name="T34" fmla="*/ 2147483646 w 500"/>
              <a:gd name="T35" fmla="*/ 2147483646 h 780"/>
              <a:gd name="T36" fmla="*/ 2147483646 w 500"/>
              <a:gd name="T37" fmla="*/ 2147483646 h 780"/>
              <a:gd name="T38" fmla="*/ 2147483646 w 500"/>
              <a:gd name="T39" fmla="*/ 2147483646 h 780"/>
              <a:gd name="T40" fmla="*/ 2147483646 w 500"/>
              <a:gd name="T41" fmla="*/ 2147483646 h 780"/>
              <a:gd name="T42" fmla="*/ 2147483646 w 500"/>
              <a:gd name="T43" fmla="*/ 2147483646 h 780"/>
              <a:gd name="T44" fmla="*/ 2147483646 w 500"/>
              <a:gd name="T45" fmla="*/ 2147483646 h 780"/>
              <a:gd name="T46" fmla="*/ 2147483646 w 500"/>
              <a:gd name="T47" fmla="*/ 2147483646 h 780"/>
              <a:gd name="T48" fmla="*/ 2147483646 w 500"/>
              <a:gd name="T49" fmla="*/ 2147483646 h 780"/>
              <a:gd name="T50" fmla="*/ 2147483646 w 500"/>
              <a:gd name="T51" fmla="*/ 2147483646 h 780"/>
              <a:gd name="T52" fmla="*/ 2147483646 w 500"/>
              <a:gd name="T53" fmla="*/ 2147483646 h 780"/>
              <a:gd name="T54" fmla="*/ 2147483646 w 500"/>
              <a:gd name="T55" fmla="*/ 2147483646 h 780"/>
              <a:gd name="T56" fmla="*/ 2147483646 w 500"/>
              <a:gd name="T57" fmla="*/ 2147483646 h 780"/>
              <a:gd name="T58" fmla="*/ 2147483646 w 500"/>
              <a:gd name="T59" fmla="*/ 2147483646 h 780"/>
              <a:gd name="T60" fmla="*/ 2147483646 w 500"/>
              <a:gd name="T61" fmla="*/ 2147483646 h 780"/>
              <a:gd name="T62" fmla="*/ 2147483646 w 500"/>
              <a:gd name="T63" fmla="*/ 2147483646 h 780"/>
              <a:gd name="T64" fmla="*/ 2147483646 w 500"/>
              <a:gd name="T65" fmla="*/ 2147483646 h 780"/>
              <a:gd name="T66" fmla="*/ 2147483646 w 500"/>
              <a:gd name="T67" fmla="*/ 2147483646 h 780"/>
              <a:gd name="T68" fmla="*/ 2147483646 w 500"/>
              <a:gd name="T69" fmla="*/ 2147483646 h 780"/>
              <a:gd name="T70" fmla="*/ 2147483646 w 500"/>
              <a:gd name="T71" fmla="*/ 2147483646 h 780"/>
              <a:gd name="T72" fmla="*/ 2147483646 w 500"/>
              <a:gd name="T73" fmla="*/ 2147483646 h 780"/>
              <a:gd name="T74" fmla="*/ 2147483646 w 500"/>
              <a:gd name="T75" fmla="*/ 2147483646 h 780"/>
              <a:gd name="T76" fmla="*/ 2147483646 w 500"/>
              <a:gd name="T77" fmla="*/ 2147483646 h 780"/>
              <a:gd name="T78" fmla="*/ 2147483646 w 500"/>
              <a:gd name="T79" fmla="*/ 2147483646 h 780"/>
              <a:gd name="T80" fmla="*/ 2147483646 w 500"/>
              <a:gd name="T81" fmla="*/ 2147483646 h 780"/>
              <a:gd name="T82" fmla="*/ 2147483646 w 500"/>
              <a:gd name="T83" fmla="*/ 2147483646 h 780"/>
              <a:gd name="T84" fmla="*/ 2147483646 w 500"/>
              <a:gd name="T85" fmla="*/ 2147483646 h 780"/>
              <a:gd name="T86" fmla="*/ 2147483646 w 500"/>
              <a:gd name="T87" fmla="*/ 2147483646 h 780"/>
              <a:gd name="T88" fmla="*/ 2147483646 w 500"/>
              <a:gd name="T89" fmla="*/ 2147483646 h 780"/>
              <a:gd name="T90" fmla="*/ 2147483646 w 500"/>
              <a:gd name="T91" fmla="*/ 2147483646 h 780"/>
              <a:gd name="T92" fmla="*/ 2147483646 w 500"/>
              <a:gd name="T93" fmla="*/ 2147483646 h 780"/>
              <a:gd name="T94" fmla="*/ 2147483646 w 500"/>
              <a:gd name="T95" fmla="*/ 2147483646 h 780"/>
              <a:gd name="T96" fmla="*/ 2147483646 w 500"/>
              <a:gd name="T97" fmla="*/ 2147483646 h 780"/>
              <a:gd name="T98" fmla="*/ 2147483646 w 500"/>
              <a:gd name="T99" fmla="*/ 2147483646 h 780"/>
              <a:gd name="T100" fmla="*/ 2147483646 w 500"/>
              <a:gd name="T101" fmla="*/ 2147483646 h 780"/>
              <a:gd name="T102" fmla="*/ 2147483646 w 500"/>
              <a:gd name="T103" fmla="*/ 2147483646 h 780"/>
              <a:gd name="T104" fmla="*/ 2147483646 w 500"/>
              <a:gd name="T105" fmla="*/ 2147483646 h 780"/>
              <a:gd name="T106" fmla="*/ 2147483646 w 500"/>
              <a:gd name="T107" fmla="*/ 2147483646 h 780"/>
              <a:gd name="T108" fmla="*/ 2147483646 w 500"/>
              <a:gd name="T109" fmla="*/ 2147483646 h 780"/>
              <a:gd name="T110" fmla="*/ 2147483646 w 500"/>
              <a:gd name="T111" fmla="*/ 2147483646 h 780"/>
              <a:gd name="T112" fmla="*/ 2147483646 w 500"/>
              <a:gd name="T113" fmla="*/ 2147483646 h 780"/>
              <a:gd name="T114" fmla="*/ 2147483646 w 500"/>
              <a:gd name="T115" fmla="*/ 2147483646 h 780"/>
              <a:gd name="T116" fmla="*/ 2147483646 w 500"/>
              <a:gd name="T117" fmla="*/ 2147483646 h 780"/>
              <a:gd name="T118" fmla="*/ 2147483646 w 500"/>
              <a:gd name="T119" fmla="*/ 2147483646 h 780"/>
              <a:gd name="T120" fmla="*/ 2147483646 w 500"/>
              <a:gd name="T121" fmla="*/ 2147483646 h 78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500"/>
              <a:gd name="T184" fmla="*/ 0 h 780"/>
              <a:gd name="T185" fmla="*/ 500 w 500"/>
              <a:gd name="T186" fmla="*/ 780 h 780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500" h="780">
                <a:moveTo>
                  <a:pt x="114" y="752"/>
                </a:moveTo>
                <a:lnTo>
                  <a:pt x="114" y="746"/>
                </a:lnTo>
                <a:lnTo>
                  <a:pt x="114" y="740"/>
                </a:lnTo>
                <a:lnTo>
                  <a:pt x="119" y="735"/>
                </a:lnTo>
                <a:lnTo>
                  <a:pt x="119" y="729"/>
                </a:lnTo>
                <a:lnTo>
                  <a:pt x="114" y="717"/>
                </a:lnTo>
                <a:lnTo>
                  <a:pt x="114" y="712"/>
                </a:lnTo>
                <a:lnTo>
                  <a:pt x="114" y="706"/>
                </a:lnTo>
                <a:lnTo>
                  <a:pt x="114" y="700"/>
                </a:lnTo>
                <a:lnTo>
                  <a:pt x="109" y="700"/>
                </a:lnTo>
                <a:lnTo>
                  <a:pt x="109" y="695"/>
                </a:lnTo>
                <a:lnTo>
                  <a:pt x="109" y="689"/>
                </a:lnTo>
                <a:lnTo>
                  <a:pt x="109" y="683"/>
                </a:lnTo>
                <a:lnTo>
                  <a:pt x="114" y="678"/>
                </a:lnTo>
                <a:lnTo>
                  <a:pt x="114" y="672"/>
                </a:lnTo>
                <a:lnTo>
                  <a:pt x="114" y="666"/>
                </a:lnTo>
                <a:lnTo>
                  <a:pt x="114" y="660"/>
                </a:lnTo>
                <a:lnTo>
                  <a:pt x="114" y="655"/>
                </a:lnTo>
                <a:lnTo>
                  <a:pt x="114" y="649"/>
                </a:lnTo>
                <a:lnTo>
                  <a:pt x="114" y="643"/>
                </a:lnTo>
                <a:lnTo>
                  <a:pt x="109" y="643"/>
                </a:lnTo>
                <a:lnTo>
                  <a:pt x="104" y="643"/>
                </a:lnTo>
                <a:lnTo>
                  <a:pt x="98" y="643"/>
                </a:lnTo>
                <a:lnTo>
                  <a:pt x="98" y="638"/>
                </a:lnTo>
                <a:lnTo>
                  <a:pt x="93" y="643"/>
                </a:lnTo>
                <a:lnTo>
                  <a:pt x="88" y="643"/>
                </a:lnTo>
                <a:lnTo>
                  <a:pt x="83" y="643"/>
                </a:lnTo>
                <a:lnTo>
                  <a:pt x="78" y="643"/>
                </a:lnTo>
                <a:lnTo>
                  <a:pt x="73" y="643"/>
                </a:lnTo>
                <a:lnTo>
                  <a:pt x="73" y="638"/>
                </a:lnTo>
                <a:lnTo>
                  <a:pt x="73" y="632"/>
                </a:lnTo>
                <a:lnTo>
                  <a:pt x="78" y="632"/>
                </a:lnTo>
                <a:lnTo>
                  <a:pt x="73" y="632"/>
                </a:lnTo>
                <a:lnTo>
                  <a:pt x="73" y="626"/>
                </a:lnTo>
                <a:lnTo>
                  <a:pt x="73" y="621"/>
                </a:lnTo>
                <a:lnTo>
                  <a:pt x="67" y="615"/>
                </a:lnTo>
                <a:lnTo>
                  <a:pt x="67" y="621"/>
                </a:lnTo>
                <a:lnTo>
                  <a:pt x="62" y="621"/>
                </a:lnTo>
                <a:lnTo>
                  <a:pt x="57" y="621"/>
                </a:lnTo>
                <a:lnTo>
                  <a:pt x="52" y="626"/>
                </a:lnTo>
                <a:lnTo>
                  <a:pt x="52" y="632"/>
                </a:lnTo>
                <a:lnTo>
                  <a:pt x="47" y="638"/>
                </a:lnTo>
                <a:lnTo>
                  <a:pt x="42" y="638"/>
                </a:lnTo>
                <a:lnTo>
                  <a:pt x="42" y="643"/>
                </a:lnTo>
                <a:lnTo>
                  <a:pt x="37" y="643"/>
                </a:lnTo>
                <a:lnTo>
                  <a:pt x="37" y="638"/>
                </a:lnTo>
                <a:lnTo>
                  <a:pt x="31" y="632"/>
                </a:lnTo>
                <a:lnTo>
                  <a:pt x="26" y="632"/>
                </a:lnTo>
                <a:lnTo>
                  <a:pt x="26" y="615"/>
                </a:lnTo>
                <a:lnTo>
                  <a:pt x="26" y="609"/>
                </a:lnTo>
                <a:lnTo>
                  <a:pt x="26" y="564"/>
                </a:lnTo>
                <a:lnTo>
                  <a:pt x="21" y="564"/>
                </a:lnTo>
                <a:lnTo>
                  <a:pt x="16" y="564"/>
                </a:lnTo>
                <a:lnTo>
                  <a:pt x="16" y="558"/>
                </a:lnTo>
                <a:lnTo>
                  <a:pt x="11" y="558"/>
                </a:lnTo>
                <a:lnTo>
                  <a:pt x="0" y="552"/>
                </a:lnTo>
                <a:lnTo>
                  <a:pt x="6" y="552"/>
                </a:lnTo>
                <a:lnTo>
                  <a:pt x="6" y="547"/>
                </a:lnTo>
                <a:lnTo>
                  <a:pt x="0" y="547"/>
                </a:lnTo>
                <a:lnTo>
                  <a:pt x="0" y="541"/>
                </a:lnTo>
                <a:lnTo>
                  <a:pt x="0" y="535"/>
                </a:lnTo>
                <a:lnTo>
                  <a:pt x="0" y="529"/>
                </a:lnTo>
                <a:lnTo>
                  <a:pt x="0" y="535"/>
                </a:lnTo>
                <a:lnTo>
                  <a:pt x="6" y="535"/>
                </a:lnTo>
                <a:lnTo>
                  <a:pt x="11" y="535"/>
                </a:lnTo>
                <a:lnTo>
                  <a:pt x="16" y="535"/>
                </a:lnTo>
                <a:lnTo>
                  <a:pt x="21" y="535"/>
                </a:lnTo>
                <a:lnTo>
                  <a:pt x="21" y="529"/>
                </a:lnTo>
                <a:lnTo>
                  <a:pt x="16" y="529"/>
                </a:lnTo>
                <a:lnTo>
                  <a:pt x="16" y="524"/>
                </a:lnTo>
                <a:lnTo>
                  <a:pt x="21" y="518"/>
                </a:lnTo>
                <a:lnTo>
                  <a:pt x="26" y="512"/>
                </a:lnTo>
                <a:lnTo>
                  <a:pt x="31" y="512"/>
                </a:lnTo>
                <a:lnTo>
                  <a:pt x="31" y="507"/>
                </a:lnTo>
                <a:lnTo>
                  <a:pt x="37" y="507"/>
                </a:lnTo>
                <a:lnTo>
                  <a:pt x="42" y="507"/>
                </a:lnTo>
                <a:lnTo>
                  <a:pt x="47" y="507"/>
                </a:lnTo>
                <a:lnTo>
                  <a:pt x="47" y="501"/>
                </a:lnTo>
                <a:lnTo>
                  <a:pt x="47" y="495"/>
                </a:lnTo>
                <a:lnTo>
                  <a:pt x="52" y="495"/>
                </a:lnTo>
                <a:lnTo>
                  <a:pt x="47" y="490"/>
                </a:lnTo>
                <a:lnTo>
                  <a:pt x="52" y="490"/>
                </a:lnTo>
                <a:lnTo>
                  <a:pt x="52" y="484"/>
                </a:lnTo>
                <a:lnTo>
                  <a:pt x="57" y="478"/>
                </a:lnTo>
                <a:lnTo>
                  <a:pt x="52" y="478"/>
                </a:lnTo>
                <a:lnTo>
                  <a:pt x="52" y="472"/>
                </a:lnTo>
                <a:lnTo>
                  <a:pt x="52" y="467"/>
                </a:lnTo>
                <a:lnTo>
                  <a:pt x="57" y="467"/>
                </a:lnTo>
                <a:lnTo>
                  <a:pt x="57" y="461"/>
                </a:lnTo>
                <a:lnTo>
                  <a:pt x="57" y="455"/>
                </a:lnTo>
                <a:lnTo>
                  <a:pt x="57" y="450"/>
                </a:lnTo>
                <a:lnTo>
                  <a:pt x="57" y="444"/>
                </a:lnTo>
                <a:lnTo>
                  <a:pt x="57" y="438"/>
                </a:lnTo>
                <a:lnTo>
                  <a:pt x="62" y="433"/>
                </a:lnTo>
                <a:lnTo>
                  <a:pt x="67" y="433"/>
                </a:lnTo>
                <a:lnTo>
                  <a:pt x="67" y="427"/>
                </a:lnTo>
                <a:lnTo>
                  <a:pt x="62" y="421"/>
                </a:lnTo>
                <a:lnTo>
                  <a:pt x="62" y="416"/>
                </a:lnTo>
                <a:lnTo>
                  <a:pt x="57" y="410"/>
                </a:lnTo>
                <a:lnTo>
                  <a:pt x="57" y="404"/>
                </a:lnTo>
                <a:lnTo>
                  <a:pt x="57" y="398"/>
                </a:lnTo>
                <a:lnTo>
                  <a:pt x="52" y="398"/>
                </a:lnTo>
                <a:lnTo>
                  <a:pt x="57" y="393"/>
                </a:lnTo>
                <a:lnTo>
                  <a:pt x="57" y="387"/>
                </a:lnTo>
                <a:lnTo>
                  <a:pt x="57" y="381"/>
                </a:lnTo>
                <a:lnTo>
                  <a:pt x="52" y="381"/>
                </a:lnTo>
                <a:lnTo>
                  <a:pt x="47" y="381"/>
                </a:lnTo>
                <a:lnTo>
                  <a:pt x="47" y="376"/>
                </a:lnTo>
                <a:lnTo>
                  <a:pt x="47" y="370"/>
                </a:lnTo>
                <a:lnTo>
                  <a:pt x="47" y="364"/>
                </a:lnTo>
                <a:lnTo>
                  <a:pt x="52" y="364"/>
                </a:lnTo>
                <a:lnTo>
                  <a:pt x="57" y="364"/>
                </a:lnTo>
                <a:lnTo>
                  <a:pt x="57" y="359"/>
                </a:lnTo>
                <a:lnTo>
                  <a:pt x="57" y="353"/>
                </a:lnTo>
                <a:lnTo>
                  <a:pt x="62" y="347"/>
                </a:lnTo>
                <a:lnTo>
                  <a:pt x="57" y="341"/>
                </a:lnTo>
                <a:lnTo>
                  <a:pt x="57" y="336"/>
                </a:lnTo>
                <a:lnTo>
                  <a:pt x="52" y="336"/>
                </a:lnTo>
                <a:lnTo>
                  <a:pt x="47" y="336"/>
                </a:lnTo>
                <a:lnTo>
                  <a:pt x="47" y="330"/>
                </a:lnTo>
                <a:lnTo>
                  <a:pt x="47" y="324"/>
                </a:lnTo>
                <a:lnTo>
                  <a:pt x="42" y="324"/>
                </a:lnTo>
                <a:lnTo>
                  <a:pt x="42" y="319"/>
                </a:lnTo>
                <a:lnTo>
                  <a:pt x="37" y="313"/>
                </a:lnTo>
                <a:lnTo>
                  <a:pt x="31" y="307"/>
                </a:lnTo>
                <a:lnTo>
                  <a:pt x="26" y="307"/>
                </a:lnTo>
                <a:lnTo>
                  <a:pt x="21" y="307"/>
                </a:lnTo>
                <a:lnTo>
                  <a:pt x="21" y="302"/>
                </a:lnTo>
                <a:lnTo>
                  <a:pt x="21" y="296"/>
                </a:lnTo>
                <a:lnTo>
                  <a:pt x="21" y="290"/>
                </a:lnTo>
                <a:lnTo>
                  <a:pt x="26" y="290"/>
                </a:lnTo>
                <a:lnTo>
                  <a:pt x="31" y="290"/>
                </a:lnTo>
                <a:lnTo>
                  <a:pt x="31" y="284"/>
                </a:lnTo>
                <a:lnTo>
                  <a:pt x="26" y="279"/>
                </a:lnTo>
                <a:lnTo>
                  <a:pt x="26" y="273"/>
                </a:lnTo>
                <a:lnTo>
                  <a:pt x="42" y="262"/>
                </a:lnTo>
                <a:lnTo>
                  <a:pt x="57" y="256"/>
                </a:lnTo>
                <a:lnTo>
                  <a:pt x="62" y="245"/>
                </a:lnTo>
                <a:lnTo>
                  <a:pt x="67" y="210"/>
                </a:lnTo>
                <a:lnTo>
                  <a:pt x="83" y="210"/>
                </a:lnTo>
                <a:lnTo>
                  <a:pt x="83" y="199"/>
                </a:lnTo>
                <a:lnTo>
                  <a:pt x="78" y="188"/>
                </a:lnTo>
                <a:lnTo>
                  <a:pt x="73" y="176"/>
                </a:lnTo>
                <a:lnTo>
                  <a:pt x="67" y="171"/>
                </a:lnTo>
                <a:lnTo>
                  <a:pt x="67" y="159"/>
                </a:lnTo>
                <a:lnTo>
                  <a:pt x="67" y="131"/>
                </a:lnTo>
                <a:lnTo>
                  <a:pt x="62" y="125"/>
                </a:lnTo>
                <a:lnTo>
                  <a:pt x="57" y="125"/>
                </a:lnTo>
                <a:lnTo>
                  <a:pt x="52" y="125"/>
                </a:lnTo>
                <a:lnTo>
                  <a:pt x="42" y="119"/>
                </a:lnTo>
                <a:lnTo>
                  <a:pt x="31" y="108"/>
                </a:lnTo>
                <a:lnTo>
                  <a:pt x="31" y="97"/>
                </a:lnTo>
                <a:lnTo>
                  <a:pt x="37" y="91"/>
                </a:lnTo>
                <a:lnTo>
                  <a:pt x="47" y="79"/>
                </a:lnTo>
                <a:lnTo>
                  <a:pt x="52" y="74"/>
                </a:lnTo>
                <a:lnTo>
                  <a:pt x="62" y="62"/>
                </a:lnTo>
                <a:lnTo>
                  <a:pt x="67" y="57"/>
                </a:lnTo>
                <a:lnTo>
                  <a:pt x="67" y="51"/>
                </a:lnTo>
                <a:lnTo>
                  <a:pt x="73" y="51"/>
                </a:lnTo>
                <a:lnTo>
                  <a:pt x="83" y="51"/>
                </a:lnTo>
                <a:lnTo>
                  <a:pt x="88" y="57"/>
                </a:lnTo>
                <a:lnTo>
                  <a:pt x="93" y="57"/>
                </a:lnTo>
                <a:lnTo>
                  <a:pt x="104" y="51"/>
                </a:lnTo>
                <a:lnTo>
                  <a:pt x="109" y="51"/>
                </a:lnTo>
                <a:lnTo>
                  <a:pt x="114" y="51"/>
                </a:lnTo>
                <a:lnTo>
                  <a:pt x="134" y="62"/>
                </a:lnTo>
                <a:lnTo>
                  <a:pt x="150" y="45"/>
                </a:lnTo>
                <a:lnTo>
                  <a:pt x="165" y="51"/>
                </a:lnTo>
                <a:lnTo>
                  <a:pt x="176" y="51"/>
                </a:lnTo>
                <a:lnTo>
                  <a:pt x="186" y="51"/>
                </a:lnTo>
                <a:lnTo>
                  <a:pt x="196" y="51"/>
                </a:lnTo>
                <a:lnTo>
                  <a:pt x="201" y="45"/>
                </a:lnTo>
                <a:lnTo>
                  <a:pt x="212" y="45"/>
                </a:lnTo>
                <a:lnTo>
                  <a:pt x="217" y="51"/>
                </a:lnTo>
                <a:lnTo>
                  <a:pt x="222" y="51"/>
                </a:lnTo>
                <a:lnTo>
                  <a:pt x="227" y="51"/>
                </a:lnTo>
                <a:lnTo>
                  <a:pt x="232" y="51"/>
                </a:lnTo>
                <a:lnTo>
                  <a:pt x="232" y="45"/>
                </a:lnTo>
                <a:lnTo>
                  <a:pt x="243" y="45"/>
                </a:lnTo>
                <a:lnTo>
                  <a:pt x="243" y="51"/>
                </a:lnTo>
                <a:lnTo>
                  <a:pt x="253" y="51"/>
                </a:lnTo>
                <a:lnTo>
                  <a:pt x="258" y="51"/>
                </a:lnTo>
                <a:lnTo>
                  <a:pt x="269" y="51"/>
                </a:lnTo>
                <a:lnTo>
                  <a:pt x="274" y="40"/>
                </a:lnTo>
                <a:lnTo>
                  <a:pt x="279" y="40"/>
                </a:lnTo>
                <a:lnTo>
                  <a:pt x="284" y="40"/>
                </a:lnTo>
                <a:lnTo>
                  <a:pt x="289" y="34"/>
                </a:lnTo>
                <a:lnTo>
                  <a:pt x="294" y="28"/>
                </a:lnTo>
                <a:lnTo>
                  <a:pt x="299" y="28"/>
                </a:lnTo>
                <a:lnTo>
                  <a:pt x="305" y="28"/>
                </a:lnTo>
                <a:lnTo>
                  <a:pt x="310" y="17"/>
                </a:lnTo>
                <a:lnTo>
                  <a:pt x="315" y="17"/>
                </a:lnTo>
                <a:lnTo>
                  <a:pt x="320" y="5"/>
                </a:lnTo>
                <a:lnTo>
                  <a:pt x="325" y="5"/>
                </a:lnTo>
                <a:lnTo>
                  <a:pt x="336" y="5"/>
                </a:lnTo>
                <a:lnTo>
                  <a:pt x="341" y="5"/>
                </a:lnTo>
                <a:lnTo>
                  <a:pt x="351" y="5"/>
                </a:lnTo>
                <a:lnTo>
                  <a:pt x="356" y="5"/>
                </a:lnTo>
                <a:lnTo>
                  <a:pt x="366" y="0"/>
                </a:lnTo>
                <a:lnTo>
                  <a:pt x="382" y="45"/>
                </a:lnTo>
                <a:lnTo>
                  <a:pt x="392" y="40"/>
                </a:lnTo>
                <a:lnTo>
                  <a:pt x="403" y="62"/>
                </a:lnTo>
                <a:lnTo>
                  <a:pt x="408" y="68"/>
                </a:lnTo>
                <a:lnTo>
                  <a:pt x="413" y="74"/>
                </a:lnTo>
                <a:lnTo>
                  <a:pt x="413" y="79"/>
                </a:lnTo>
                <a:lnTo>
                  <a:pt x="403" y="91"/>
                </a:lnTo>
                <a:lnTo>
                  <a:pt x="403" y="108"/>
                </a:lnTo>
                <a:lnTo>
                  <a:pt x="403" y="114"/>
                </a:lnTo>
                <a:lnTo>
                  <a:pt x="397" y="114"/>
                </a:lnTo>
                <a:lnTo>
                  <a:pt x="397" y="119"/>
                </a:lnTo>
                <a:lnTo>
                  <a:pt x="392" y="119"/>
                </a:lnTo>
                <a:lnTo>
                  <a:pt x="387" y="125"/>
                </a:lnTo>
                <a:lnTo>
                  <a:pt x="382" y="125"/>
                </a:lnTo>
                <a:lnTo>
                  <a:pt x="382" y="131"/>
                </a:lnTo>
                <a:lnTo>
                  <a:pt x="377" y="131"/>
                </a:lnTo>
                <a:lnTo>
                  <a:pt x="372" y="136"/>
                </a:lnTo>
                <a:lnTo>
                  <a:pt x="366" y="142"/>
                </a:lnTo>
                <a:lnTo>
                  <a:pt x="366" y="148"/>
                </a:lnTo>
                <a:lnTo>
                  <a:pt x="361" y="148"/>
                </a:lnTo>
                <a:lnTo>
                  <a:pt x="356" y="148"/>
                </a:lnTo>
                <a:lnTo>
                  <a:pt x="351" y="148"/>
                </a:lnTo>
                <a:lnTo>
                  <a:pt x="346" y="148"/>
                </a:lnTo>
                <a:lnTo>
                  <a:pt x="346" y="153"/>
                </a:lnTo>
                <a:lnTo>
                  <a:pt x="346" y="159"/>
                </a:lnTo>
                <a:lnTo>
                  <a:pt x="346" y="165"/>
                </a:lnTo>
                <a:lnTo>
                  <a:pt x="346" y="171"/>
                </a:lnTo>
                <a:lnTo>
                  <a:pt x="341" y="176"/>
                </a:lnTo>
                <a:lnTo>
                  <a:pt x="336" y="182"/>
                </a:lnTo>
                <a:lnTo>
                  <a:pt x="330" y="193"/>
                </a:lnTo>
                <a:lnTo>
                  <a:pt x="325" y="199"/>
                </a:lnTo>
                <a:lnTo>
                  <a:pt x="320" y="205"/>
                </a:lnTo>
                <a:lnTo>
                  <a:pt x="315" y="210"/>
                </a:lnTo>
                <a:lnTo>
                  <a:pt x="320" y="216"/>
                </a:lnTo>
                <a:lnTo>
                  <a:pt x="325" y="222"/>
                </a:lnTo>
                <a:lnTo>
                  <a:pt x="325" y="245"/>
                </a:lnTo>
                <a:lnTo>
                  <a:pt x="305" y="267"/>
                </a:lnTo>
                <a:lnTo>
                  <a:pt x="330" y="290"/>
                </a:lnTo>
                <a:lnTo>
                  <a:pt x="330" y="313"/>
                </a:lnTo>
                <a:lnTo>
                  <a:pt x="361" y="353"/>
                </a:lnTo>
                <a:lnTo>
                  <a:pt x="377" y="376"/>
                </a:lnTo>
                <a:lnTo>
                  <a:pt x="387" y="364"/>
                </a:lnTo>
                <a:lnTo>
                  <a:pt x="397" y="364"/>
                </a:lnTo>
                <a:lnTo>
                  <a:pt x="413" y="364"/>
                </a:lnTo>
                <a:lnTo>
                  <a:pt x="433" y="376"/>
                </a:lnTo>
                <a:lnTo>
                  <a:pt x="449" y="376"/>
                </a:lnTo>
                <a:lnTo>
                  <a:pt x="449" y="416"/>
                </a:lnTo>
                <a:lnTo>
                  <a:pt x="449" y="438"/>
                </a:lnTo>
                <a:lnTo>
                  <a:pt x="470" y="450"/>
                </a:lnTo>
                <a:lnTo>
                  <a:pt x="490" y="455"/>
                </a:lnTo>
                <a:lnTo>
                  <a:pt x="500" y="455"/>
                </a:lnTo>
                <a:lnTo>
                  <a:pt x="500" y="467"/>
                </a:lnTo>
                <a:lnTo>
                  <a:pt x="500" y="472"/>
                </a:lnTo>
                <a:lnTo>
                  <a:pt x="500" y="478"/>
                </a:lnTo>
                <a:lnTo>
                  <a:pt x="500" y="484"/>
                </a:lnTo>
                <a:lnTo>
                  <a:pt x="495" y="490"/>
                </a:lnTo>
                <a:lnTo>
                  <a:pt x="495" y="495"/>
                </a:lnTo>
                <a:lnTo>
                  <a:pt x="490" y="495"/>
                </a:lnTo>
                <a:lnTo>
                  <a:pt x="490" y="501"/>
                </a:lnTo>
                <a:lnTo>
                  <a:pt x="485" y="507"/>
                </a:lnTo>
                <a:lnTo>
                  <a:pt x="480" y="512"/>
                </a:lnTo>
                <a:lnTo>
                  <a:pt x="480" y="518"/>
                </a:lnTo>
                <a:lnTo>
                  <a:pt x="480" y="524"/>
                </a:lnTo>
                <a:lnTo>
                  <a:pt x="475" y="535"/>
                </a:lnTo>
                <a:lnTo>
                  <a:pt x="475" y="541"/>
                </a:lnTo>
                <a:lnTo>
                  <a:pt x="475" y="552"/>
                </a:lnTo>
                <a:lnTo>
                  <a:pt x="475" y="558"/>
                </a:lnTo>
                <a:lnTo>
                  <a:pt x="475" y="564"/>
                </a:lnTo>
                <a:lnTo>
                  <a:pt x="475" y="569"/>
                </a:lnTo>
                <a:lnTo>
                  <a:pt x="475" y="575"/>
                </a:lnTo>
                <a:lnTo>
                  <a:pt x="475" y="592"/>
                </a:lnTo>
                <a:lnTo>
                  <a:pt x="475" y="598"/>
                </a:lnTo>
                <a:lnTo>
                  <a:pt x="475" y="615"/>
                </a:lnTo>
                <a:lnTo>
                  <a:pt x="475" y="621"/>
                </a:lnTo>
                <a:lnTo>
                  <a:pt x="470" y="626"/>
                </a:lnTo>
                <a:lnTo>
                  <a:pt x="449" y="643"/>
                </a:lnTo>
                <a:lnTo>
                  <a:pt x="433" y="655"/>
                </a:lnTo>
                <a:lnTo>
                  <a:pt x="418" y="649"/>
                </a:lnTo>
                <a:lnTo>
                  <a:pt x="408" y="643"/>
                </a:lnTo>
                <a:lnTo>
                  <a:pt x="397" y="643"/>
                </a:lnTo>
                <a:lnTo>
                  <a:pt x="372" y="638"/>
                </a:lnTo>
                <a:lnTo>
                  <a:pt x="356" y="638"/>
                </a:lnTo>
                <a:lnTo>
                  <a:pt x="351" y="649"/>
                </a:lnTo>
                <a:lnTo>
                  <a:pt x="346" y="649"/>
                </a:lnTo>
                <a:lnTo>
                  <a:pt x="315" y="638"/>
                </a:lnTo>
                <a:lnTo>
                  <a:pt x="310" y="672"/>
                </a:lnTo>
                <a:lnTo>
                  <a:pt x="299" y="700"/>
                </a:lnTo>
                <a:lnTo>
                  <a:pt x="222" y="672"/>
                </a:lnTo>
                <a:lnTo>
                  <a:pt x="222" y="678"/>
                </a:lnTo>
                <a:lnTo>
                  <a:pt x="222" y="683"/>
                </a:lnTo>
                <a:lnTo>
                  <a:pt x="222" y="689"/>
                </a:lnTo>
                <a:lnTo>
                  <a:pt x="227" y="695"/>
                </a:lnTo>
                <a:lnTo>
                  <a:pt x="232" y="695"/>
                </a:lnTo>
                <a:lnTo>
                  <a:pt x="227" y="695"/>
                </a:lnTo>
                <a:lnTo>
                  <a:pt x="222" y="706"/>
                </a:lnTo>
                <a:lnTo>
                  <a:pt x="222" y="712"/>
                </a:lnTo>
                <a:lnTo>
                  <a:pt x="227" y="717"/>
                </a:lnTo>
                <a:lnTo>
                  <a:pt x="232" y="717"/>
                </a:lnTo>
                <a:lnTo>
                  <a:pt x="232" y="723"/>
                </a:lnTo>
                <a:lnTo>
                  <a:pt x="232" y="735"/>
                </a:lnTo>
                <a:lnTo>
                  <a:pt x="227" y="735"/>
                </a:lnTo>
                <a:lnTo>
                  <a:pt x="201" y="735"/>
                </a:lnTo>
                <a:lnTo>
                  <a:pt x="191" y="763"/>
                </a:lnTo>
                <a:lnTo>
                  <a:pt x="191" y="774"/>
                </a:lnTo>
                <a:lnTo>
                  <a:pt x="181" y="774"/>
                </a:lnTo>
                <a:lnTo>
                  <a:pt x="181" y="780"/>
                </a:lnTo>
                <a:lnTo>
                  <a:pt x="155" y="780"/>
                </a:lnTo>
                <a:lnTo>
                  <a:pt x="129" y="763"/>
                </a:lnTo>
                <a:lnTo>
                  <a:pt x="114" y="752"/>
                </a:lnTo>
                <a:close/>
              </a:path>
            </a:pathLst>
          </a:custGeom>
          <a:solidFill>
            <a:srgbClr val="C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90873" tIns="45432" rIns="90873" bIns="45432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318" name="Rectangle 67"/>
          <p:cNvSpPr>
            <a:spLocks noChangeArrowheads="1"/>
          </p:cNvSpPr>
          <p:nvPr/>
        </p:nvSpPr>
        <p:spPr bwMode="auto">
          <a:xfrm>
            <a:off x="6335713" y="5249863"/>
            <a:ext cx="638175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10620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Новоорский</a:t>
            </a: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319" name="Freeform 31"/>
          <p:cNvSpPr>
            <a:spLocks/>
          </p:cNvSpPr>
          <p:nvPr/>
        </p:nvSpPr>
        <p:spPr bwMode="auto">
          <a:xfrm>
            <a:off x="2952750" y="4305300"/>
            <a:ext cx="1403350" cy="1309688"/>
          </a:xfrm>
          <a:custGeom>
            <a:avLst/>
            <a:gdLst>
              <a:gd name="T0" fmla="*/ 2147483646 w 1016"/>
              <a:gd name="T1" fmla="*/ 2147483646 h 911"/>
              <a:gd name="T2" fmla="*/ 2147483646 w 1016"/>
              <a:gd name="T3" fmla="*/ 2147483646 h 911"/>
              <a:gd name="T4" fmla="*/ 2147483646 w 1016"/>
              <a:gd name="T5" fmla="*/ 2147483646 h 911"/>
              <a:gd name="T6" fmla="*/ 2147483646 w 1016"/>
              <a:gd name="T7" fmla="*/ 2147483646 h 911"/>
              <a:gd name="T8" fmla="*/ 2147483646 w 1016"/>
              <a:gd name="T9" fmla="*/ 2147483646 h 911"/>
              <a:gd name="T10" fmla="*/ 2147483646 w 1016"/>
              <a:gd name="T11" fmla="*/ 2147483646 h 911"/>
              <a:gd name="T12" fmla="*/ 2147483646 w 1016"/>
              <a:gd name="T13" fmla="*/ 2147483646 h 911"/>
              <a:gd name="T14" fmla="*/ 2147483646 w 1016"/>
              <a:gd name="T15" fmla="*/ 2147483646 h 911"/>
              <a:gd name="T16" fmla="*/ 2147483646 w 1016"/>
              <a:gd name="T17" fmla="*/ 2147483646 h 911"/>
              <a:gd name="T18" fmla="*/ 2147483646 w 1016"/>
              <a:gd name="T19" fmla="*/ 2147483646 h 911"/>
              <a:gd name="T20" fmla="*/ 2147483646 w 1016"/>
              <a:gd name="T21" fmla="*/ 2147483646 h 911"/>
              <a:gd name="T22" fmla="*/ 2147483646 w 1016"/>
              <a:gd name="T23" fmla="*/ 2147483646 h 911"/>
              <a:gd name="T24" fmla="*/ 2147483646 w 1016"/>
              <a:gd name="T25" fmla="*/ 2147483646 h 911"/>
              <a:gd name="T26" fmla="*/ 2147483646 w 1016"/>
              <a:gd name="T27" fmla="*/ 2147483646 h 911"/>
              <a:gd name="T28" fmla="*/ 2147483646 w 1016"/>
              <a:gd name="T29" fmla="*/ 2147483646 h 911"/>
              <a:gd name="T30" fmla="*/ 2147483646 w 1016"/>
              <a:gd name="T31" fmla="*/ 2147483646 h 911"/>
              <a:gd name="T32" fmla="*/ 2147483646 w 1016"/>
              <a:gd name="T33" fmla="*/ 2147483646 h 911"/>
              <a:gd name="T34" fmla="*/ 2147483646 w 1016"/>
              <a:gd name="T35" fmla="*/ 2147483646 h 911"/>
              <a:gd name="T36" fmla="*/ 2147483646 w 1016"/>
              <a:gd name="T37" fmla="*/ 2147483646 h 911"/>
              <a:gd name="T38" fmla="*/ 2147483646 w 1016"/>
              <a:gd name="T39" fmla="*/ 2147483646 h 911"/>
              <a:gd name="T40" fmla="*/ 2147483646 w 1016"/>
              <a:gd name="T41" fmla="*/ 2147483646 h 911"/>
              <a:gd name="T42" fmla="*/ 2147483646 w 1016"/>
              <a:gd name="T43" fmla="*/ 2147483646 h 911"/>
              <a:gd name="T44" fmla="*/ 2147483646 w 1016"/>
              <a:gd name="T45" fmla="*/ 2147483646 h 911"/>
              <a:gd name="T46" fmla="*/ 2147483646 w 1016"/>
              <a:gd name="T47" fmla="*/ 2147483646 h 911"/>
              <a:gd name="T48" fmla="*/ 2147483646 w 1016"/>
              <a:gd name="T49" fmla="*/ 2147483646 h 911"/>
              <a:gd name="T50" fmla="*/ 2147483646 w 1016"/>
              <a:gd name="T51" fmla="*/ 2147483646 h 911"/>
              <a:gd name="T52" fmla="*/ 2147483646 w 1016"/>
              <a:gd name="T53" fmla="*/ 2147483646 h 911"/>
              <a:gd name="T54" fmla="*/ 2147483646 w 1016"/>
              <a:gd name="T55" fmla="*/ 2147483646 h 911"/>
              <a:gd name="T56" fmla="*/ 2147483646 w 1016"/>
              <a:gd name="T57" fmla="*/ 2147483646 h 911"/>
              <a:gd name="T58" fmla="*/ 2147483646 w 1016"/>
              <a:gd name="T59" fmla="*/ 2147483646 h 911"/>
              <a:gd name="T60" fmla="*/ 2147483646 w 1016"/>
              <a:gd name="T61" fmla="*/ 2147483646 h 911"/>
              <a:gd name="T62" fmla="*/ 2147483646 w 1016"/>
              <a:gd name="T63" fmla="*/ 2147483646 h 911"/>
              <a:gd name="T64" fmla="*/ 2147483646 w 1016"/>
              <a:gd name="T65" fmla="*/ 2147483646 h 911"/>
              <a:gd name="T66" fmla="*/ 2147483646 w 1016"/>
              <a:gd name="T67" fmla="*/ 2147483646 h 911"/>
              <a:gd name="T68" fmla="*/ 2147483646 w 1016"/>
              <a:gd name="T69" fmla="*/ 2147483646 h 911"/>
              <a:gd name="T70" fmla="*/ 2147483646 w 1016"/>
              <a:gd name="T71" fmla="*/ 2147483646 h 911"/>
              <a:gd name="T72" fmla="*/ 2147483646 w 1016"/>
              <a:gd name="T73" fmla="*/ 2147483646 h 911"/>
              <a:gd name="T74" fmla="*/ 2147483646 w 1016"/>
              <a:gd name="T75" fmla="*/ 2147483646 h 911"/>
              <a:gd name="T76" fmla="*/ 2147483646 w 1016"/>
              <a:gd name="T77" fmla="*/ 2147483646 h 911"/>
              <a:gd name="T78" fmla="*/ 2147483646 w 1016"/>
              <a:gd name="T79" fmla="*/ 2147483646 h 911"/>
              <a:gd name="T80" fmla="*/ 2147483646 w 1016"/>
              <a:gd name="T81" fmla="*/ 2147483646 h 911"/>
              <a:gd name="T82" fmla="*/ 2147483646 w 1016"/>
              <a:gd name="T83" fmla="*/ 2147483646 h 911"/>
              <a:gd name="T84" fmla="*/ 2147483646 w 1016"/>
              <a:gd name="T85" fmla="*/ 2147483646 h 911"/>
              <a:gd name="T86" fmla="*/ 2147483646 w 1016"/>
              <a:gd name="T87" fmla="*/ 2147483646 h 911"/>
              <a:gd name="T88" fmla="*/ 2147483646 w 1016"/>
              <a:gd name="T89" fmla="*/ 2147483646 h 911"/>
              <a:gd name="T90" fmla="*/ 2147483646 w 1016"/>
              <a:gd name="T91" fmla="*/ 2147483646 h 911"/>
              <a:gd name="T92" fmla="*/ 2147483646 w 1016"/>
              <a:gd name="T93" fmla="*/ 2147483646 h 911"/>
              <a:gd name="T94" fmla="*/ 2147483646 w 1016"/>
              <a:gd name="T95" fmla="*/ 2147483646 h 911"/>
              <a:gd name="T96" fmla="*/ 2147483646 w 1016"/>
              <a:gd name="T97" fmla="*/ 2147483646 h 911"/>
              <a:gd name="T98" fmla="*/ 2147483646 w 1016"/>
              <a:gd name="T99" fmla="*/ 2147483646 h 911"/>
              <a:gd name="T100" fmla="*/ 2147483646 w 1016"/>
              <a:gd name="T101" fmla="*/ 2147483646 h 911"/>
              <a:gd name="T102" fmla="*/ 2147483646 w 1016"/>
              <a:gd name="T103" fmla="*/ 2147483646 h 911"/>
              <a:gd name="T104" fmla="*/ 2147483646 w 1016"/>
              <a:gd name="T105" fmla="*/ 2147483646 h 911"/>
              <a:gd name="T106" fmla="*/ 2147483646 w 1016"/>
              <a:gd name="T107" fmla="*/ 2147483646 h 911"/>
              <a:gd name="T108" fmla="*/ 2147483646 w 1016"/>
              <a:gd name="T109" fmla="*/ 2147483646 h 911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16"/>
              <a:gd name="T166" fmla="*/ 0 h 911"/>
              <a:gd name="T167" fmla="*/ 1016 w 1016"/>
              <a:gd name="T168" fmla="*/ 911 h 911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16" h="911">
                <a:moveTo>
                  <a:pt x="0" y="467"/>
                </a:moveTo>
                <a:lnTo>
                  <a:pt x="5" y="467"/>
                </a:lnTo>
                <a:lnTo>
                  <a:pt x="11" y="467"/>
                </a:lnTo>
                <a:lnTo>
                  <a:pt x="16" y="467"/>
                </a:lnTo>
                <a:lnTo>
                  <a:pt x="16" y="461"/>
                </a:lnTo>
                <a:lnTo>
                  <a:pt x="16" y="455"/>
                </a:lnTo>
                <a:lnTo>
                  <a:pt x="16" y="450"/>
                </a:lnTo>
                <a:lnTo>
                  <a:pt x="21" y="450"/>
                </a:lnTo>
                <a:lnTo>
                  <a:pt x="26" y="450"/>
                </a:lnTo>
                <a:lnTo>
                  <a:pt x="26" y="455"/>
                </a:lnTo>
                <a:lnTo>
                  <a:pt x="36" y="461"/>
                </a:lnTo>
                <a:lnTo>
                  <a:pt x="41" y="467"/>
                </a:lnTo>
                <a:lnTo>
                  <a:pt x="47" y="467"/>
                </a:lnTo>
                <a:lnTo>
                  <a:pt x="47" y="472"/>
                </a:lnTo>
                <a:lnTo>
                  <a:pt x="47" y="478"/>
                </a:lnTo>
                <a:lnTo>
                  <a:pt x="47" y="484"/>
                </a:lnTo>
                <a:lnTo>
                  <a:pt x="47" y="490"/>
                </a:lnTo>
                <a:lnTo>
                  <a:pt x="47" y="495"/>
                </a:lnTo>
                <a:lnTo>
                  <a:pt x="52" y="495"/>
                </a:lnTo>
                <a:lnTo>
                  <a:pt x="57" y="490"/>
                </a:lnTo>
                <a:lnTo>
                  <a:pt x="62" y="484"/>
                </a:lnTo>
                <a:lnTo>
                  <a:pt x="67" y="478"/>
                </a:lnTo>
                <a:lnTo>
                  <a:pt x="72" y="478"/>
                </a:lnTo>
                <a:lnTo>
                  <a:pt x="78" y="484"/>
                </a:lnTo>
                <a:lnTo>
                  <a:pt x="78" y="478"/>
                </a:lnTo>
                <a:lnTo>
                  <a:pt x="83" y="467"/>
                </a:lnTo>
                <a:lnTo>
                  <a:pt x="88" y="461"/>
                </a:lnTo>
                <a:lnTo>
                  <a:pt x="88" y="455"/>
                </a:lnTo>
                <a:lnTo>
                  <a:pt x="88" y="450"/>
                </a:lnTo>
                <a:lnTo>
                  <a:pt x="93" y="450"/>
                </a:lnTo>
                <a:lnTo>
                  <a:pt x="93" y="455"/>
                </a:lnTo>
                <a:lnTo>
                  <a:pt x="98" y="455"/>
                </a:lnTo>
                <a:lnTo>
                  <a:pt x="98" y="461"/>
                </a:lnTo>
                <a:lnTo>
                  <a:pt x="103" y="461"/>
                </a:lnTo>
                <a:lnTo>
                  <a:pt x="108" y="461"/>
                </a:lnTo>
                <a:lnTo>
                  <a:pt x="114" y="461"/>
                </a:lnTo>
                <a:lnTo>
                  <a:pt x="119" y="461"/>
                </a:lnTo>
                <a:lnTo>
                  <a:pt x="119" y="455"/>
                </a:lnTo>
                <a:lnTo>
                  <a:pt x="119" y="450"/>
                </a:lnTo>
                <a:lnTo>
                  <a:pt x="114" y="450"/>
                </a:lnTo>
                <a:lnTo>
                  <a:pt x="108" y="450"/>
                </a:lnTo>
                <a:lnTo>
                  <a:pt x="108" y="444"/>
                </a:lnTo>
                <a:lnTo>
                  <a:pt x="103" y="444"/>
                </a:lnTo>
                <a:lnTo>
                  <a:pt x="108" y="444"/>
                </a:lnTo>
                <a:lnTo>
                  <a:pt x="108" y="438"/>
                </a:lnTo>
                <a:lnTo>
                  <a:pt x="114" y="438"/>
                </a:lnTo>
                <a:lnTo>
                  <a:pt x="119" y="438"/>
                </a:lnTo>
                <a:lnTo>
                  <a:pt x="124" y="438"/>
                </a:lnTo>
                <a:lnTo>
                  <a:pt x="129" y="433"/>
                </a:lnTo>
                <a:lnTo>
                  <a:pt x="134" y="427"/>
                </a:lnTo>
                <a:lnTo>
                  <a:pt x="139" y="427"/>
                </a:lnTo>
                <a:lnTo>
                  <a:pt x="145" y="427"/>
                </a:lnTo>
                <a:lnTo>
                  <a:pt x="150" y="427"/>
                </a:lnTo>
                <a:lnTo>
                  <a:pt x="150" y="421"/>
                </a:lnTo>
                <a:lnTo>
                  <a:pt x="155" y="421"/>
                </a:lnTo>
                <a:lnTo>
                  <a:pt x="160" y="421"/>
                </a:lnTo>
                <a:lnTo>
                  <a:pt x="165" y="421"/>
                </a:lnTo>
                <a:lnTo>
                  <a:pt x="170" y="421"/>
                </a:lnTo>
                <a:lnTo>
                  <a:pt x="170" y="416"/>
                </a:lnTo>
                <a:lnTo>
                  <a:pt x="175" y="421"/>
                </a:lnTo>
                <a:lnTo>
                  <a:pt x="175" y="427"/>
                </a:lnTo>
                <a:lnTo>
                  <a:pt x="181" y="427"/>
                </a:lnTo>
                <a:lnTo>
                  <a:pt x="181" y="421"/>
                </a:lnTo>
                <a:lnTo>
                  <a:pt x="181" y="416"/>
                </a:lnTo>
                <a:lnTo>
                  <a:pt x="186" y="410"/>
                </a:lnTo>
                <a:lnTo>
                  <a:pt x="191" y="410"/>
                </a:lnTo>
                <a:lnTo>
                  <a:pt x="196" y="410"/>
                </a:lnTo>
                <a:lnTo>
                  <a:pt x="201" y="410"/>
                </a:lnTo>
                <a:lnTo>
                  <a:pt x="206" y="410"/>
                </a:lnTo>
                <a:lnTo>
                  <a:pt x="212" y="410"/>
                </a:lnTo>
                <a:lnTo>
                  <a:pt x="217" y="404"/>
                </a:lnTo>
                <a:lnTo>
                  <a:pt x="222" y="398"/>
                </a:lnTo>
                <a:lnTo>
                  <a:pt x="227" y="393"/>
                </a:lnTo>
                <a:lnTo>
                  <a:pt x="232" y="387"/>
                </a:lnTo>
                <a:lnTo>
                  <a:pt x="227" y="376"/>
                </a:lnTo>
                <a:lnTo>
                  <a:pt x="248" y="364"/>
                </a:lnTo>
                <a:lnTo>
                  <a:pt x="248" y="359"/>
                </a:lnTo>
                <a:lnTo>
                  <a:pt x="237" y="353"/>
                </a:lnTo>
                <a:lnTo>
                  <a:pt x="227" y="347"/>
                </a:lnTo>
                <a:lnTo>
                  <a:pt x="217" y="336"/>
                </a:lnTo>
                <a:lnTo>
                  <a:pt x="212" y="319"/>
                </a:lnTo>
                <a:lnTo>
                  <a:pt x="212" y="313"/>
                </a:lnTo>
                <a:lnTo>
                  <a:pt x="206" y="296"/>
                </a:lnTo>
                <a:lnTo>
                  <a:pt x="201" y="290"/>
                </a:lnTo>
                <a:lnTo>
                  <a:pt x="206" y="284"/>
                </a:lnTo>
                <a:lnTo>
                  <a:pt x="212" y="273"/>
                </a:lnTo>
                <a:lnTo>
                  <a:pt x="222" y="273"/>
                </a:lnTo>
                <a:lnTo>
                  <a:pt x="227" y="273"/>
                </a:lnTo>
                <a:lnTo>
                  <a:pt x="232" y="256"/>
                </a:lnTo>
                <a:lnTo>
                  <a:pt x="186" y="239"/>
                </a:lnTo>
                <a:lnTo>
                  <a:pt x="186" y="228"/>
                </a:lnTo>
                <a:lnTo>
                  <a:pt x="150" y="222"/>
                </a:lnTo>
                <a:lnTo>
                  <a:pt x="145" y="222"/>
                </a:lnTo>
                <a:lnTo>
                  <a:pt x="145" y="205"/>
                </a:lnTo>
                <a:lnTo>
                  <a:pt x="139" y="205"/>
                </a:lnTo>
                <a:lnTo>
                  <a:pt x="139" y="165"/>
                </a:lnTo>
                <a:lnTo>
                  <a:pt x="145" y="159"/>
                </a:lnTo>
                <a:lnTo>
                  <a:pt x="150" y="159"/>
                </a:lnTo>
                <a:lnTo>
                  <a:pt x="160" y="159"/>
                </a:lnTo>
                <a:lnTo>
                  <a:pt x="160" y="136"/>
                </a:lnTo>
                <a:lnTo>
                  <a:pt x="165" y="85"/>
                </a:lnTo>
                <a:lnTo>
                  <a:pt x="181" y="74"/>
                </a:lnTo>
                <a:lnTo>
                  <a:pt x="170" y="62"/>
                </a:lnTo>
                <a:lnTo>
                  <a:pt x="181" y="51"/>
                </a:lnTo>
                <a:lnTo>
                  <a:pt x="196" y="62"/>
                </a:lnTo>
                <a:lnTo>
                  <a:pt x="206" y="62"/>
                </a:lnTo>
                <a:lnTo>
                  <a:pt x="206" y="57"/>
                </a:lnTo>
                <a:lnTo>
                  <a:pt x="206" y="51"/>
                </a:lnTo>
                <a:lnTo>
                  <a:pt x="206" y="45"/>
                </a:lnTo>
                <a:lnTo>
                  <a:pt x="206" y="40"/>
                </a:lnTo>
                <a:lnTo>
                  <a:pt x="201" y="40"/>
                </a:lnTo>
                <a:lnTo>
                  <a:pt x="206" y="34"/>
                </a:lnTo>
                <a:lnTo>
                  <a:pt x="263" y="0"/>
                </a:lnTo>
                <a:lnTo>
                  <a:pt x="273" y="28"/>
                </a:lnTo>
                <a:lnTo>
                  <a:pt x="273" y="34"/>
                </a:lnTo>
                <a:lnTo>
                  <a:pt x="284" y="34"/>
                </a:lnTo>
                <a:lnTo>
                  <a:pt x="294" y="40"/>
                </a:lnTo>
                <a:lnTo>
                  <a:pt x="299" y="40"/>
                </a:lnTo>
                <a:lnTo>
                  <a:pt x="304" y="45"/>
                </a:lnTo>
                <a:lnTo>
                  <a:pt x="304" y="51"/>
                </a:lnTo>
                <a:lnTo>
                  <a:pt x="310" y="57"/>
                </a:lnTo>
                <a:lnTo>
                  <a:pt x="310" y="62"/>
                </a:lnTo>
                <a:lnTo>
                  <a:pt x="335" y="45"/>
                </a:lnTo>
                <a:lnTo>
                  <a:pt x="371" y="108"/>
                </a:lnTo>
                <a:lnTo>
                  <a:pt x="377" y="102"/>
                </a:lnTo>
                <a:lnTo>
                  <a:pt x="382" y="102"/>
                </a:lnTo>
                <a:lnTo>
                  <a:pt x="382" y="114"/>
                </a:lnTo>
                <a:lnTo>
                  <a:pt x="392" y="102"/>
                </a:lnTo>
                <a:lnTo>
                  <a:pt x="407" y="119"/>
                </a:lnTo>
                <a:lnTo>
                  <a:pt x="433" y="96"/>
                </a:lnTo>
                <a:lnTo>
                  <a:pt x="428" y="85"/>
                </a:lnTo>
                <a:lnTo>
                  <a:pt x="449" y="74"/>
                </a:lnTo>
                <a:lnTo>
                  <a:pt x="469" y="108"/>
                </a:lnTo>
                <a:lnTo>
                  <a:pt x="433" y="148"/>
                </a:lnTo>
                <a:lnTo>
                  <a:pt x="428" y="148"/>
                </a:lnTo>
                <a:lnTo>
                  <a:pt x="423" y="148"/>
                </a:lnTo>
                <a:lnTo>
                  <a:pt x="418" y="153"/>
                </a:lnTo>
                <a:lnTo>
                  <a:pt x="402" y="165"/>
                </a:lnTo>
                <a:lnTo>
                  <a:pt x="413" y="205"/>
                </a:lnTo>
                <a:lnTo>
                  <a:pt x="418" y="199"/>
                </a:lnTo>
                <a:lnTo>
                  <a:pt x="423" y="193"/>
                </a:lnTo>
                <a:lnTo>
                  <a:pt x="433" y="188"/>
                </a:lnTo>
                <a:lnTo>
                  <a:pt x="438" y="182"/>
                </a:lnTo>
                <a:lnTo>
                  <a:pt x="438" y="188"/>
                </a:lnTo>
                <a:lnTo>
                  <a:pt x="444" y="188"/>
                </a:lnTo>
                <a:lnTo>
                  <a:pt x="444" y="193"/>
                </a:lnTo>
                <a:lnTo>
                  <a:pt x="444" y="199"/>
                </a:lnTo>
                <a:lnTo>
                  <a:pt x="444" y="205"/>
                </a:lnTo>
                <a:lnTo>
                  <a:pt x="444" y="210"/>
                </a:lnTo>
                <a:lnTo>
                  <a:pt x="449" y="216"/>
                </a:lnTo>
                <a:lnTo>
                  <a:pt x="454" y="216"/>
                </a:lnTo>
                <a:lnTo>
                  <a:pt x="459" y="222"/>
                </a:lnTo>
                <a:lnTo>
                  <a:pt x="464" y="222"/>
                </a:lnTo>
                <a:lnTo>
                  <a:pt x="464" y="228"/>
                </a:lnTo>
                <a:lnTo>
                  <a:pt x="469" y="233"/>
                </a:lnTo>
                <a:lnTo>
                  <a:pt x="464" y="239"/>
                </a:lnTo>
                <a:lnTo>
                  <a:pt x="469" y="245"/>
                </a:lnTo>
                <a:lnTo>
                  <a:pt x="469" y="250"/>
                </a:lnTo>
                <a:lnTo>
                  <a:pt x="469" y="256"/>
                </a:lnTo>
                <a:lnTo>
                  <a:pt x="474" y="256"/>
                </a:lnTo>
                <a:lnTo>
                  <a:pt x="485" y="262"/>
                </a:lnTo>
                <a:lnTo>
                  <a:pt x="485" y="267"/>
                </a:lnTo>
                <a:lnTo>
                  <a:pt x="490" y="267"/>
                </a:lnTo>
                <a:lnTo>
                  <a:pt x="505" y="239"/>
                </a:lnTo>
                <a:lnTo>
                  <a:pt x="536" y="216"/>
                </a:lnTo>
                <a:lnTo>
                  <a:pt x="542" y="216"/>
                </a:lnTo>
                <a:lnTo>
                  <a:pt x="542" y="222"/>
                </a:lnTo>
                <a:lnTo>
                  <a:pt x="542" y="239"/>
                </a:lnTo>
                <a:lnTo>
                  <a:pt x="598" y="239"/>
                </a:lnTo>
                <a:lnTo>
                  <a:pt x="603" y="239"/>
                </a:lnTo>
                <a:lnTo>
                  <a:pt x="603" y="245"/>
                </a:lnTo>
                <a:lnTo>
                  <a:pt x="639" y="245"/>
                </a:lnTo>
                <a:lnTo>
                  <a:pt x="645" y="245"/>
                </a:lnTo>
                <a:lnTo>
                  <a:pt x="645" y="239"/>
                </a:lnTo>
                <a:lnTo>
                  <a:pt x="645" y="233"/>
                </a:lnTo>
                <a:lnTo>
                  <a:pt x="645" y="228"/>
                </a:lnTo>
                <a:lnTo>
                  <a:pt x="650" y="228"/>
                </a:lnTo>
                <a:lnTo>
                  <a:pt x="655" y="228"/>
                </a:lnTo>
                <a:lnTo>
                  <a:pt x="681" y="228"/>
                </a:lnTo>
                <a:lnTo>
                  <a:pt x="701" y="228"/>
                </a:lnTo>
                <a:lnTo>
                  <a:pt x="701" y="222"/>
                </a:lnTo>
                <a:lnTo>
                  <a:pt x="701" y="199"/>
                </a:lnTo>
                <a:lnTo>
                  <a:pt x="706" y="199"/>
                </a:lnTo>
                <a:lnTo>
                  <a:pt x="712" y="205"/>
                </a:lnTo>
                <a:lnTo>
                  <a:pt x="722" y="205"/>
                </a:lnTo>
                <a:lnTo>
                  <a:pt x="768" y="210"/>
                </a:lnTo>
                <a:lnTo>
                  <a:pt x="779" y="193"/>
                </a:lnTo>
                <a:lnTo>
                  <a:pt x="784" y="188"/>
                </a:lnTo>
                <a:lnTo>
                  <a:pt x="784" y="193"/>
                </a:lnTo>
                <a:lnTo>
                  <a:pt x="784" y="199"/>
                </a:lnTo>
                <a:lnTo>
                  <a:pt x="794" y="199"/>
                </a:lnTo>
                <a:lnTo>
                  <a:pt x="799" y="199"/>
                </a:lnTo>
                <a:lnTo>
                  <a:pt x="799" y="205"/>
                </a:lnTo>
                <a:lnTo>
                  <a:pt x="804" y="216"/>
                </a:lnTo>
                <a:lnTo>
                  <a:pt x="804" y="250"/>
                </a:lnTo>
                <a:lnTo>
                  <a:pt x="794" y="256"/>
                </a:lnTo>
                <a:lnTo>
                  <a:pt x="794" y="267"/>
                </a:lnTo>
                <a:lnTo>
                  <a:pt x="835" y="267"/>
                </a:lnTo>
                <a:lnTo>
                  <a:pt x="835" y="319"/>
                </a:lnTo>
                <a:lnTo>
                  <a:pt x="866" y="319"/>
                </a:lnTo>
                <a:lnTo>
                  <a:pt x="877" y="319"/>
                </a:lnTo>
                <a:lnTo>
                  <a:pt x="897" y="324"/>
                </a:lnTo>
                <a:lnTo>
                  <a:pt x="902" y="324"/>
                </a:lnTo>
                <a:lnTo>
                  <a:pt x="918" y="324"/>
                </a:lnTo>
                <a:lnTo>
                  <a:pt x="933" y="330"/>
                </a:lnTo>
                <a:lnTo>
                  <a:pt x="938" y="330"/>
                </a:lnTo>
                <a:lnTo>
                  <a:pt x="954" y="324"/>
                </a:lnTo>
                <a:lnTo>
                  <a:pt x="959" y="330"/>
                </a:lnTo>
                <a:lnTo>
                  <a:pt x="959" y="336"/>
                </a:lnTo>
                <a:lnTo>
                  <a:pt x="959" y="353"/>
                </a:lnTo>
                <a:lnTo>
                  <a:pt x="959" y="359"/>
                </a:lnTo>
                <a:lnTo>
                  <a:pt x="1016" y="410"/>
                </a:lnTo>
                <a:lnTo>
                  <a:pt x="1011" y="410"/>
                </a:lnTo>
                <a:lnTo>
                  <a:pt x="1005" y="416"/>
                </a:lnTo>
                <a:lnTo>
                  <a:pt x="1000" y="427"/>
                </a:lnTo>
                <a:lnTo>
                  <a:pt x="1000" y="433"/>
                </a:lnTo>
                <a:lnTo>
                  <a:pt x="985" y="438"/>
                </a:lnTo>
                <a:lnTo>
                  <a:pt x="980" y="444"/>
                </a:lnTo>
                <a:lnTo>
                  <a:pt x="964" y="455"/>
                </a:lnTo>
                <a:lnTo>
                  <a:pt x="949" y="438"/>
                </a:lnTo>
                <a:lnTo>
                  <a:pt x="938" y="421"/>
                </a:lnTo>
                <a:lnTo>
                  <a:pt x="928" y="421"/>
                </a:lnTo>
                <a:lnTo>
                  <a:pt x="913" y="421"/>
                </a:lnTo>
                <a:lnTo>
                  <a:pt x="913" y="416"/>
                </a:lnTo>
                <a:lnTo>
                  <a:pt x="913" y="410"/>
                </a:lnTo>
                <a:lnTo>
                  <a:pt x="877" y="416"/>
                </a:lnTo>
                <a:lnTo>
                  <a:pt x="871" y="450"/>
                </a:lnTo>
                <a:lnTo>
                  <a:pt x="846" y="450"/>
                </a:lnTo>
                <a:lnTo>
                  <a:pt x="846" y="461"/>
                </a:lnTo>
                <a:lnTo>
                  <a:pt x="846" y="467"/>
                </a:lnTo>
                <a:lnTo>
                  <a:pt x="846" y="472"/>
                </a:lnTo>
                <a:lnTo>
                  <a:pt x="846" y="478"/>
                </a:lnTo>
                <a:lnTo>
                  <a:pt x="846" y="472"/>
                </a:lnTo>
                <a:lnTo>
                  <a:pt x="841" y="472"/>
                </a:lnTo>
                <a:lnTo>
                  <a:pt x="835" y="472"/>
                </a:lnTo>
                <a:lnTo>
                  <a:pt x="835" y="478"/>
                </a:lnTo>
                <a:lnTo>
                  <a:pt x="830" y="478"/>
                </a:lnTo>
                <a:lnTo>
                  <a:pt x="830" y="472"/>
                </a:lnTo>
                <a:lnTo>
                  <a:pt x="825" y="478"/>
                </a:lnTo>
                <a:lnTo>
                  <a:pt x="830" y="484"/>
                </a:lnTo>
                <a:lnTo>
                  <a:pt x="825" y="484"/>
                </a:lnTo>
                <a:lnTo>
                  <a:pt x="825" y="478"/>
                </a:lnTo>
                <a:lnTo>
                  <a:pt x="820" y="478"/>
                </a:lnTo>
                <a:lnTo>
                  <a:pt x="810" y="507"/>
                </a:lnTo>
                <a:lnTo>
                  <a:pt x="804" y="501"/>
                </a:lnTo>
                <a:lnTo>
                  <a:pt x="789" y="535"/>
                </a:lnTo>
                <a:lnTo>
                  <a:pt x="799" y="541"/>
                </a:lnTo>
                <a:lnTo>
                  <a:pt x="835" y="552"/>
                </a:lnTo>
                <a:lnTo>
                  <a:pt x="861" y="569"/>
                </a:lnTo>
                <a:lnTo>
                  <a:pt x="861" y="575"/>
                </a:lnTo>
                <a:lnTo>
                  <a:pt x="861" y="581"/>
                </a:lnTo>
                <a:lnTo>
                  <a:pt x="861" y="586"/>
                </a:lnTo>
                <a:lnTo>
                  <a:pt x="866" y="586"/>
                </a:lnTo>
                <a:lnTo>
                  <a:pt x="866" y="592"/>
                </a:lnTo>
                <a:lnTo>
                  <a:pt x="866" y="598"/>
                </a:lnTo>
                <a:lnTo>
                  <a:pt x="861" y="603"/>
                </a:lnTo>
                <a:lnTo>
                  <a:pt x="861" y="609"/>
                </a:lnTo>
                <a:lnTo>
                  <a:pt x="851" y="626"/>
                </a:lnTo>
                <a:lnTo>
                  <a:pt x="846" y="632"/>
                </a:lnTo>
                <a:lnTo>
                  <a:pt x="835" y="643"/>
                </a:lnTo>
                <a:lnTo>
                  <a:pt x="825" y="643"/>
                </a:lnTo>
                <a:lnTo>
                  <a:pt x="810" y="638"/>
                </a:lnTo>
                <a:lnTo>
                  <a:pt x="794" y="626"/>
                </a:lnTo>
                <a:lnTo>
                  <a:pt x="779" y="615"/>
                </a:lnTo>
                <a:lnTo>
                  <a:pt x="748" y="660"/>
                </a:lnTo>
                <a:lnTo>
                  <a:pt x="743" y="672"/>
                </a:lnTo>
                <a:lnTo>
                  <a:pt x="743" y="678"/>
                </a:lnTo>
                <a:lnTo>
                  <a:pt x="737" y="672"/>
                </a:lnTo>
                <a:lnTo>
                  <a:pt x="717" y="660"/>
                </a:lnTo>
                <a:lnTo>
                  <a:pt x="701" y="649"/>
                </a:lnTo>
                <a:lnTo>
                  <a:pt x="686" y="638"/>
                </a:lnTo>
                <a:lnTo>
                  <a:pt x="660" y="649"/>
                </a:lnTo>
                <a:lnTo>
                  <a:pt x="645" y="655"/>
                </a:lnTo>
                <a:lnTo>
                  <a:pt x="603" y="678"/>
                </a:lnTo>
                <a:lnTo>
                  <a:pt x="603" y="672"/>
                </a:lnTo>
                <a:lnTo>
                  <a:pt x="598" y="666"/>
                </a:lnTo>
                <a:lnTo>
                  <a:pt x="593" y="660"/>
                </a:lnTo>
                <a:lnTo>
                  <a:pt x="593" y="655"/>
                </a:lnTo>
                <a:lnTo>
                  <a:pt x="593" y="649"/>
                </a:lnTo>
                <a:lnTo>
                  <a:pt x="588" y="643"/>
                </a:lnTo>
                <a:lnTo>
                  <a:pt x="583" y="649"/>
                </a:lnTo>
                <a:lnTo>
                  <a:pt x="552" y="672"/>
                </a:lnTo>
                <a:lnTo>
                  <a:pt x="536" y="655"/>
                </a:lnTo>
                <a:lnTo>
                  <a:pt x="536" y="649"/>
                </a:lnTo>
                <a:lnTo>
                  <a:pt x="542" y="643"/>
                </a:lnTo>
                <a:lnTo>
                  <a:pt x="547" y="643"/>
                </a:lnTo>
                <a:lnTo>
                  <a:pt x="536" y="632"/>
                </a:lnTo>
                <a:lnTo>
                  <a:pt x="531" y="638"/>
                </a:lnTo>
                <a:lnTo>
                  <a:pt x="526" y="643"/>
                </a:lnTo>
                <a:lnTo>
                  <a:pt x="511" y="655"/>
                </a:lnTo>
                <a:lnTo>
                  <a:pt x="511" y="660"/>
                </a:lnTo>
                <a:lnTo>
                  <a:pt x="505" y="660"/>
                </a:lnTo>
                <a:lnTo>
                  <a:pt x="495" y="672"/>
                </a:lnTo>
                <a:lnTo>
                  <a:pt x="485" y="683"/>
                </a:lnTo>
                <a:lnTo>
                  <a:pt x="480" y="683"/>
                </a:lnTo>
                <a:lnTo>
                  <a:pt x="480" y="678"/>
                </a:lnTo>
                <a:lnTo>
                  <a:pt x="480" y="672"/>
                </a:lnTo>
                <a:lnTo>
                  <a:pt x="474" y="672"/>
                </a:lnTo>
                <a:lnTo>
                  <a:pt x="474" y="666"/>
                </a:lnTo>
                <a:lnTo>
                  <a:pt x="474" y="660"/>
                </a:lnTo>
                <a:lnTo>
                  <a:pt x="469" y="660"/>
                </a:lnTo>
                <a:lnTo>
                  <a:pt x="469" y="655"/>
                </a:lnTo>
                <a:lnTo>
                  <a:pt x="464" y="649"/>
                </a:lnTo>
                <a:lnTo>
                  <a:pt x="459" y="643"/>
                </a:lnTo>
                <a:lnTo>
                  <a:pt x="454" y="643"/>
                </a:lnTo>
                <a:lnTo>
                  <a:pt x="449" y="643"/>
                </a:lnTo>
                <a:lnTo>
                  <a:pt x="418" y="660"/>
                </a:lnTo>
                <a:lnTo>
                  <a:pt x="418" y="666"/>
                </a:lnTo>
                <a:lnTo>
                  <a:pt x="418" y="672"/>
                </a:lnTo>
                <a:lnTo>
                  <a:pt x="418" y="678"/>
                </a:lnTo>
                <a:lnTo>
                  <a:pt x="418" y="683"/>
                </a:lnTo>
                <a:lnTo>
                  <a:pt x="418" y="689"/>
                </a:lnTo>
                <a:lnTo>
                  <a:pt x="418" y="695"/>
                </a:lnTo>
                <a:lnTo>
                  <a:pt x="413" y="700"/>
                </a:lnTo>
                <a:lnTo>
                  <a:pt x="413" y="712"/>
                </a:lnTo>
                <a:lnTo>
                  <a:pt x="402" y="735"/>
                </a:lnTo>
                <a:lnTo>
                  <a:pt x="402" y="740"/>
                </a:lnTo>
                <a:lnTo>
                  <a:pt x="402" y="752"/>
                </a:lnTo>
                <a:lnTo>
                  <a:pt x="402" y="757"/>
                </a:lnTo>
                <a:lnTo>
                  <a:pt x="397" y="763"/>
                </a:lnTo>
                <a:lnTo>
                  <a:pt x="387" y="774"/>
                </a:lnTo>
                <a:lnTo>
                  <a:pt x="387" y="786"/>
                </a:lnTo>
                <a:lnTo>
                  <a:pt x="382" y="791"/>
                </a:lnTo>
                <a:lnTo>
                  <a:pt x="382" y="797"/>
                </a:lnTo>
                <a:lnTo>
                  <a:pt x="377" y="803"/>
                </a:lnTo>
                <a:lnTo>
                  <a:pt x="371" y="803"/>
                </a:lnTo>
                <a:lnTo>
                  <a:pt x="361" y="809"/>
                </a:lnTo>
                <a:lnTo>
                  <a:pt x="361" y="814"/>
                </a:lnTo>
                <a:lnTo>
                  <a:pt x="356" y="820"/>
                </a:lnTo>
                <a:lnTo>
                  <a:pt x="351" y="826"/>
                </a:lnTo>
                <a:lnTo>
                  <a:pt x="330" y="826"/>
                </a:lnTo>
                <a:lnTo>
                  <a:pt x="335" y="831"/>
                </a:lnTo>
                <a:lnTo>
                  <a:pt x="340" y="831"/>
                </a:lnTo>
                <a:lnTo>
                  <a:pt x="340" y="837"/>
                </a:lnTo>
                <a:lnTo>
                  <a:pt x="330" y="854"/>
                </a:lnTo>
                <a:lnTo>
                  <a:pt x="325" y="860"/>
                </a:lnTo>
                <a:lnTo>
                  <a:pt x="315" y="871"/>
                </a:lnTo>
                <a:lnTo>
                  <a:pt x="310" y="871"/>
                </a:lnTo>
                <a:lnTo>
                  <a:pt x="304" y="877"/>
                </a:lnTo>
                <a:lnTo>
                  <a:pt x="310" y="888"/>
                </a:lnTo>
                <a:lnTo>
                  <a:pt x="268" y="900"/>
                </a:lnTo>
                <a:lnTo>
                  <a:pt x="258" y="900"/>
                </a:lnTo>
                <a:lnTo>
                  <a:pt x="248" y="905"/>
                </a:lnTo>
                <a:lnTo>
                  <a:pt x="242" y="911"/>
                </a:lnTo>
                <a:lnTo>
                  <a:pt x="232" y="905"/>
                </a:lnTo>
                <a:lnTo>
                  <a:pt x="201" y="894"/>
                </a:lnTo>
                <a:lnTo>
                  <a:pt x="196" y="894"/>
                </a:lnTo>
                <a:lnTo>
                  <a:pt x="191" y="894"/>
                </a:lnTo>
                <a:lnTo>
                  <a:pt x="181" y="894"/>
                </a:lnTo>
                <a:lnTo>
                  <a:pt x="181" y="888"/>
                </a:lnTo>
                <a:lnTo>
                  <a:pt x="175" y="888"/>
                </a:lnTo>
                <a:lnTo>
                  <a:pt x="175" y="877"/>
                </a:lnTo>
                <a:lnTo>
                  <a:pt x="175" y="871"/>
                </a:lnTo>
                <a:lnTo>
                  <a:pt x="175" y="866"/>
                </a:lnTo>
                <a:lnTo>
                  <a:pt x="175" y="860"/>
                </a:lnTo>
                <a:lnTo>
                  <a:pt x="170" y="860"/>
                </a:lnTo>
                <a:lnTo>
                  <a:pt x="134" y="871"/>
                </a:lnTo>
                <a:lnTo>
                  <a:pt x="119" y="860"/>
                </a:lnTo>
                <a:lnTo>
                  <a:pt x="114" y="848"/>
                </a:lnTo>
                <a:lnTo>
                  <a:pt x="103" y="837"/>
                </a:lnTo>
                <a:lnTo>
                  <a:pt x="98" y="826"/>
                </a:lnTo>
                <a:lnTo>
                  <a:pt x="93" y="814"/>
                </a:lnTo>
                <a:lnTo>
                  <a:pt x="88" y="809"/>
                </a:lnTo>
                <a:lnTo>
                  <a:pt x="88" y="803"/>
                </a:lnTo>
                <a:lnTo>
                  <a:pt x="83" y="791"/>
                </a:lnTo>
                <a:lnTo>
                  <a:pt x="78" y="780"/>
                </a:lnTo>
                <a:lnTo>
                  <a:pt x="78" y="763"/>
                </a:lnTo>
                <a:lnTo>
                  <a:pt x="67" y="723"/>
                </a:lnTo>
                <a:lnTo>
                  <a:pt x="62" y="717"/>
                </a:lnTo>
                <a:lnTo>
                  <a:pt x="62" y="712"/>
                </a:lnTo>
                <a:lnTo>
                  <a:pt x="57" y="712"/>
                </a:lnTo>
                <a:lnTo>
                  <a:pt x="52" y="706"/>
                </a:lnTo>
                <a:lnTo>
                  <a:pt x="52" y="672"/>
                </a:lnTo>
                <a:lnTo>
                  <a:pt x="47" y="643"/>
                </a:lnTo>
                <a:lnTo>
                  <a:pt x="52" y="643"/>
                </a:lnTo>
                <a:lnTo>
                  <a:pt x="47" y="632"/>
                </a:lnTo>
                <a:lnTo>
                  <a:pt x="52" y="632"/>
                </a:lnTo>
                <a:lnTo>
                  <a:pt x="52" y="621"/>
                </a:lnTo>
                <a:lnTo>
                  <a:pt x="47" y="621"/>
                </a:lnTo>
                <a:lnTo>
                  <a:pt x="47" y="615"/>
                </a:lnTo>
                <a:lnTo>
                  <a:pt x="26" y="547"/>
                </a:lnTo>
                <a:lnTo>
                  <a:pt x="21" y="541"/>
                </a:lnTo>
                <a:lnTo>
                  <a:pt x="16" y="541"/>
                </a:lnTo>
                <a:lnTo>
                  <a:pt x="16" y="535"/>
                </a:lnTo>
                <a:lnTo>
                  <a:pt x="16" y="512"/>
                </a:lnTo>
                <a:lnTo>
                  <a:pt x="11" y="490"/>
                </a:lnTo>
                <a:lnTo>
                  <a:pt x="5" y="484"/>
                </a:lnTo>
                <a:lnTo>
                  <a:pt x="5" y="478"/>
                </a:lnTo>
                <a:lnTo>
                  <a:pt x="0" y="472"/>
                </a:lnTo>
                <a:lnTo>
                  <a:pt x="0" y="467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90873" tIns="45432" rIns="90873" bIns="45432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320" name="Rectangle 46"/>
          <p:cNvSpPr>
            <a:spLocks noChangeArrowheads="1"/>
          </p:cNvSpPr>
          <p:nvPr/>
        </p:nvSpPr>
        <p:spPr bwMode="auto">
          <a:xfrm>
            <a:off x="3352800" y="4959350"/>
            <a:ext cx="749300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10620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Оренбургский</a:t>
            </a: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321" name="Rectangle 46"/>
          <p:cNvSpPr>
            <a:spLocks noChangeArrowheads="1"/>
          </p:cNvSpPr>
          <p:nvPr/>
        </p:nvSpPr>
        <p:spPr bwMode="auto">
          <a:xfrm>
            <a:off x="3357563" y="4724400"/>
            <a:ext cx="920750" cy="157163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extLst/>
        </p:spPr>
        <p:txBody>
          <a:bodyPr lIns="90873" tIns="45432" rIns="90873" bIns="45432"/>
          <a:lstStyle>
            <a:lvl1pPr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10620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г.Оренбург</a:t>
            </a:r>
            <a:endParaRPr kumimoji="0" lang="ru-RU" altLang="ru-RU" sz="10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322" name="Rectangle 59"/>
          <p:cNvSpPr>
            <a:spLocks noChangeArrowheads="1"/>
          </p:cNvSpPr>
          <p:nvPr/>
        </p:nvSpPr>
        <p:spPr bwMode="auto">
          <a:xfrm>
            <a:off x="785813" y="2928938"/>
            <a:ext cx="952500" cy="214312"/>
          </a:xfrm>
          <a:prstGeom prst="rect">
            <a:avLst/>
          </a:prstGeom>
          <a:solidFill>
            <a:srgbClr val="FF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90873" tIns="45432" rIns="90873" bIns="45432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Город Бузулук</a:t>
            </a:r>
          </a:p>
        </p:txBody>
      </p:sp>
      <p:sp>
        <p:nvSpPr>
          <p:cNvPr id="10323" name="Rectangle 46"/>
          <p:cNvSpPr>
            <a:spLocks noChangeArrowheads="1"/>
          </p:cNvSpPr>
          <p:nvPr/>
        </p:nvSpPr>
        <p:spPr bwMode="auto">
          <a:xfrm>
            <a:off x="647700" y="2208213"/>
            <a:ext cx="1047750" cy="233362"/>
          </a:xfrm>
          <a:prstGeom prst="rect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90873" tIns="45432" rIns="90873" bIns="45432"/>
          <a:lstStyle>
            <a:lvl1pPr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620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620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10620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г.Бугуруслан</a:t>
            </a:r>
          </a:p>
          <a:p>
            <a:pPr marL="0" marR="0" lvl="0" indent="0" algn="l" defTabSz="10620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0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681455"/>
      </p:ext>
    </p:extLst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557247</TotalTime>
  <Words>468</Words>
  <Application>Microsoft Office PowerPoint</Application>
  <PresentationFormat>Экран (4:3)</PresentationFormat>
  <Paragraphs>159</Paragraphs>
  <Slides>5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</vt:i4>
      </vt:variant>
    </vt:vector>
  </HeadingPairs>
  <TitlesOfParts>
    <vt:vector size="13" baseType="lpstr">
      <vt:lpstr>SimSun</vt:lpstr>
      <vt:lpstr>Arial</vt:lpstr>
      <vt:lpstr>Calibri</vt:lpstr>
      <vt:lpstr>Calibri Light</vt:lpstr>
      <vt:lpstr>Estrangelo Edessa</vt:lpstr>
      <vt:lpstr>Times New Roman</vt:lpstr>
      <vt:lpstr>2_Тема Office</vt:lpstr>
      <vt:lpstr>1_Оформление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Monitoring dop</cp:lastModifiedBy>
  <cp:revision>24992</cp:revision>
  <cp:lastPrinted>2020-10-29T20:01:36Z</cp:lastPrinted>
  <dcterms:created xsi:type="dcterms:W3CDTF">2014-09-08T13:21:12Z</dcterms:created>
  <dcterms:modified xsi:type="dcterms:W3CDTF">2021-05-25T10:33:16Z</dcterms:modified>
</cp:coreProperties>
</file>